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c81999ba934c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f327f79d784182"/>
  </p:sldMasterIdLst>
  <p:sldIdLst>
    <p:sldId xmlns:r="http://schemas.openxmlformats.org/officeDocument/2006/relationships" id="256" r:id="R33671a52409b4f25"/>
    <p:sldId xmlns:r="http://schemas.openxmlformats.org/officeDocument/2006/relationships" id="257" r:id="R00ca83e2fc924122"/>
    <p:sldId xmlns:r="http://schemas.openxmlformats.org/officeDocument/2006/relationships" id="258" r:id="R802f0381f7394ce7"/>
    <p:sldId xmlns:r="http://schemas.openxmlformats.org/officeDocument/2006/relationships" id="259" r:id="Rb2d41fe33e1446ab"/>
    <p:sldId xmlns:r="http://schemas.openxmlformats.org/officeDocument/2006/relationships" id="260" r:id="R20a168dbff034c3a"/>
    <p:sldId xmlns:r="http://schemas.openxmlformats.org/officeDocument/2006/relationships" id="261" r:id="Rb423bbe03945447d"/>
    <p:sldId xmlns:r="http://schemas.openxmlformats.org/officeDocument/2006/relationships" id="262" r:id="Ra03c436875c544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f327f79d784182" /><Relationship Type="http://schemas.openxmlformats.org/officeDocument/2006/relationships/slide" Target="/ppt/slides/slide1.xml" Id="R33671a52409b4f25" /><Relationship Type="http://schemas.openxmlformats.org/officeDocument/2006/relationships/slide" Target="/ppt/slides/slide2.xml" Id="R00ca83e2fc924122" /><Relationship Type="http://schemas.openxmlformats.org/officeDocument/2006/relationships/slide" Target="/ppt/slides/slide3.xml" Id="R802f0381f7394ce7" /><Relationship Type="http://schemas.openxmlformats.org/officeDocument/2006/relationships/slide" Target="/ppt/slides/slide4.xml" Id="Rb2d41fe33e1446ab" /><Relationship Type="http://schemas.openxmlformats.org/officeDocument/2006/relationships/slide" Target="/ppt/slides/slide5.xml" Id="R20a168dbff034c3a" /><Relationship Type="http://schemas.openxmlformats.org/officeDocument/2006/relationships/slide" Target="/ppt/slides/slide6.xml" Id="Rb423bbe03945447d" /><Relationship Type="http://schemas.openxmlformats.org/officeDocument/2006/relationships/slide" Target="/ppt/slides/slide7.xml" Id="Ra03c436875c544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f12de5d694a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8f5b6041f4fcf" /><Relationship Type="http://schemas.openxmlformats.org/officeDocument/2006/relationships/theme" Target="/ppt/slideMasters/theme/theme1.xml" Id="R7615c0848be84e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78f5b6041f4f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43a0b206245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26893586442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382a7feac4a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a969ece9542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3b4914de64b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dc377eb2f49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40c096f6e49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KAPPVEIEN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KAPPVEIEN 11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1 909 067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TUSVIK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Tusvik, Kappveien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