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7e5e1b3db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7a8ff7daa497a"/>
  </p:sldMasterIdLst>
  <p:sldIdLst>
    <p:sldId xmlns:r="http://schemas.openxmlformats.org/officeDocument/2006/relationships" id="256" r:id="R175a5cc423ca4e2f"/>
    <p:sldId xmlns:r="http://schemas.openxmlformats.org/officeDocument/2006/relationships" id="257" r:id="Rfab73b37ef994295"/>
    <p:sldId xmlns:r="http://schemas.openxmlformats.org/officeDocument/2006/relationships" id="258" r:id="R5b11772f884147a3"/>
    <p:sldId xmlns:r="http://schemas.openxmlformats.org/officeDocument/2006/relationships" id="259" r:id="Re59547bf426847ed"/>
    <p:sldId xmlns:r="http://schemas.openxmlformats.org/officeDocument/2006/relationships" id="260" r:id="R0c4d649628d5434a"/>
    <p:sldId xmlns:r="http://schemas.openxmlformats.org/officeDocument/2006/relationships" id="261" r:id="R750d960f5bf9464e"/>
    <p:sldId xmlns:r="http://schemas.openxmlformats.org/officeDocument/2006/relationships" id="262" r:id="R3c5e485cf20a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7a8ff7daa497a" /><Relationship Type="http://schemas.openxmlformats.org/officeDocument/2006/relationships/slide" Target="/ppt/slides/slide1.xml" Id="R175a5cc423ca4e2f" /><Relationship Type="http://schemas.openxmlformats.org/officeDocument/2006/relationships/slide" Target="/ppt/slides/slide2.xml" Id="Rfab73b37ef994295" /><Relationship Type="http://schemas.openxmlformats.org/officeDocument/2006/relationships/slide" Target="/ppt/slides/slide3.xml" Id="R5b11772f884147a3" /><Relationship Type="http://schemas.openxmlformats.org/officeDocument/2006/relationships/slide" Target="/ppt/slides/slide4.xml" Id="Re59547bf426847ed" /><Relationship Type="http://schemas.openxmlformats.org/officeDocument/2006/relationships/slide" Target="/ppt/slides/slide5.xml" Id="R0c4d649628d5434a" /><Relationship Type="http://schemas.openxmlformats.org/officeDocument/2006/relationships/slide" Target="/ppt/slides/slide6.xml" Id="R750d960f5bf9464e" /><Relationship Type="http://schemas.openxmlformats.org/officeDocument/2006/relationships/slide" Target="/ppt/slides/slide7.xml" Id="R3c5e485cf20a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2acffb05a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a41730dc3431a" /><Relationship Type="http://schemas.openxmlformats.org/officeDocument/2006/relationships/theme" Target="/ppt/slideMasters/theme/theme1.xml" Id="Re6a41800825d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a41730dc3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5bef69823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586b972794c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65913a1bb46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40b7b1e5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648cb4457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c2fced9b34a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46ad169294b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