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4d03316784e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d346244aa64c55"/>
  </p:sldMasterIdLst>
  <p:sldIdLst>
    <p:sldId xmlns:r="http://schemas.openxmlformats.org/officeDocument/2006/relationships" id="256" r:id="R9ac7137cc8894324"/>
    <p:sldId xmlns:r="http://schemas.openxmlformats.org/officeDocument/2006/relationships" id="257" r:id="R18d425899c6940af"/>
    <p:sldId xmlns:r="http://schemas.openxmlformats.org/officeDocument/2006/relationships" id="258" r:id="Rca8aa59c416347e9"/>
    <p:sldId xmlns:r="http://schemas.openxmlformats.org/officeDocument/2006/relationships" id="259" r:id="R2b30e144835444bd"/>
    <p:sldId xmlns:r="http://schemas.openxmlformats.org/officeDocument/2006/relationships" id="260" r:id="R972d38772eb74160"/>
    <p:sldId xmlns:r="http://schemas.openxmlformats.org/officeDocument/2006/relationships" id="261" r:id="R5e96163d75f74103"/>
    <p:sldId xmlns:r="http://schemas.openxmlformats.org/officeDocument/2006/relationships" id="262" r:id="R3fcc41f9d41540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346244aa64c55" /><Relationship Type="http://schemas.openxmlformats.org/officeDocument/2006/relationships/slide" Target="/ppt/slides/slide1.xml" Id="R9ac7137cc8894324" /><Relationship Type="http://schemas.openxmlformats.org/officeDocument/2006/relationships/slide" Target="/ppt/slides/slide2.xml" Id="R18d425899c6940af" /><Relationship Type="http://schemas.openxmlformats.org/officeDocument/2006/relationships/slide" Target="/ppt/slides/slide3.xml" Id="Rca8aa59c416347e9" /><Relationship Type="http://schemas.openxmlformats.org/officeDocument/2006/relationships/slide" Target="/ppt/slides/slide4.xml" Id="R2b30e144835444bd" /><Relationship Type="http://schemas.openxmlformats.org/officeDocument/2006/relationships/slide" Target="/ppt/slides/slide5.xml" Id="R972d38772eb74160" /><Relationship Type="http://schemas.openxmlformats.org/officeDocument/2006/relationships/slide" Target="/ppt/slides/slide6.xml" Id="R5e96163d75f74103" /><Relationship Type="http://schemas.openxmlformats.org/officeDocument/2006/relationships/slide" Target="/ppt/slides/slide7.xml" Id="R3fcc41f9d41540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926f1768641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77e12e2144dab" /><Relationship Type="http://schemas.openxmlformats.org/officeDocument/2006/relationships/theme" Target="/ppt/slideMasters/theme/theme1.xml" Id="R8c8507842e6d4e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277e12e2144d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88dcbf37348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d447b7e0940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4e40b560740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1cbaa688b4e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f6f642e2946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201bd714842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cc4ea870349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24 955 995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24 987 228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THORSHAUG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 skolevei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