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dca35047d441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d48be34e144314"/>
  </p:sldMasterIdLst>
  <p:sldIdLst>
    <p:sldId xmlns:r="http://schemas.openxmlformats.org/officeDocument/2006/relationships" id="256" r:id="R47e19f2d1f854c3c"/>
    <p:sldId xmlns:r="http://schemas.openxmlformats.org/officeDocument/2006/relationships" id="257" r:id="R6e117324cd7b4527"/>
    <p:sldId xmlns:r="http://schemas.openxmlformats.org/officeDocument/2006/relationships" id="258" r:id="R479354b554b54cbf"/>
    <p:sldId xmlns:r="http://schemas.openxmlformats.org/officeDocument/2006/relationships" id="259" r:id="Re24f35b0452741f9"/>
    <p:sldId xmlns:r="http://schemas.openxmlformats.org/officeDocument/2006/relationships" id="260" r:id="R722356d90bab4619"/>
    <p:sldId xmlns:r="http://schemas.openxmlformats.org/officeDocument/2006/relationships" id="261" r:id="Ra88fbe207cc94af9"/>
    <p:sldId xmlns:r="http://schemas.openxmlformats.org/officeDocument/2006/relationships" id="262" r:id="R9dae87422a8b4f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d48be34e144314" /><Relationship Type="http://schemas.openxmlformats.org/officeDocument/2006/relationships/slide" Target="/ppt/slides/slide1.xml" Id="R47e19f2d1f854c3c" /><Relationship Type="http://schemas.openxmlformats.org/officeDocument/2006/relationships/slide" Target="/ppt/slides/slide2.xml" Id="R6e117324cd7b4527" /><Relationship Type="http://schemas.openxmlformats.org/officeDocument/2006/relationships/slide" Target="/ppt/slides/slide3.xml" Id="R479354b554b54cbf" /><Relationship Type="http://schemas.openxmlformats.org/officeDocument/2006/relationships/slide" Target="/ppt/slides/slide4.xml" Id="Re24f35b0452741f9" /><Relationship Type="http://schemas.openxmlformats.org/officeDocument/2006/relationships/slide" Target="/ppt/slides/slide5.xml" Id="R722356d90bab4619" /><Relationship Type="http://schemas.openxmlformats.org/officeDocument/2006/relationships/slide" Target="/ppt/slides/slide6.xml" Id="Ra88fbe207cc94af9" /><Relationship Type="http://schemas.openxmlformats.org/officeDocument/2006/relationships/slide" Target="/ppt/slides/slide7.xml" Id="R9dae87422a8b4f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fefb2e5e7641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2bf911b2c4cf1" /><Relationship Type="http://schemas.openxmlformats.org/officeDocument/2006/relationships/theme" Target="/ppt/slideMasters/theme/theme1.xml" Id="R3bf6cada2c874a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32bf911b2c4c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29164c2554f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2aa3edaa84f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bb3474dcc4c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4515006ed44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f25ad4ad049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a214197d241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11903e4a843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WELGAARD REISTADBAKKEN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SKARPJORDET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