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d9e3f7febe46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decf778dec497b"/>
  </p:sldMasterIdLst>
  <p:sldIdLst>
    <p:sldId xmlns:r="http://schemas.openxmlformats.org/officeDocument/2006/relationships" id="256" r:id="Rf25d88de0a934412"/>
    <p:sldId xmlns:r="http://schemas.openxmlformats.org/officeDocument/2006/relationships" id="257" r:id="R51a56b3fce3346aa"/>
    <p:sldId xmlns:r="http://schemas.openxmlformats.org/officeDocument/2006/relationships" id="258" r:id="Rb6084d933bfa4cc5"/>
    <p:sldId xmlns:r="http://schemas.openxmlformats.org/officeDocument/2006/relationships" id="259" r:id="R97a2e4787b294fac"/>
    <p:sldId xmlns:r="http://schemas.openxmlformats.org/officeDocument/2006/relationships" id="260" r:id="R5007c989563c4a41"/>
    <p:sldId xmlns:r="http://schemas.openxmlformats.org/officeDocument/2006/relationships" id="261" r:id="R934969118a3148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decf778dec497b" /><Relationship Type="http://schemas.openxmlformats.org/officeDocument/2006/relationships/slide" Target="/ppt/slides/slide1.xml" Id="Rf25d88de0a934412" /><Relationship Type="http://schemas.openxmlformats.org/officeDocument/2006/relationships/slide" Target="/ppt/slides/slide2.xml" Id="R51a56b3fce3346aa" /><Relationship Type="http://schemas.openxmlformats.org/officeDocument/2006/relationships/slide" Target="/ppt/slides/slide3.xml" Id="Rb6084d933bfa4cc5" /><Relationship Type="http://schemas.openxmlformats.org/officeDocument/2006/relationships/slide" Target="/ppt/slides/slide4.xml" Id="R97a2e4787b294fac" /><Relationship Type="http://schemas.openxmlformats.org/officeDocument/2006/relationships/slide" Target="/ppt/slides/slide5.xml" Id="R5007c989563c4a41" /><Relationship Type="http://schemas.openxmlformats.org/officeDocument/2006/relationships/slide" Target="/ppt/slides/slide6.xml" Id="R934969118a3148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3661fc6d1d4f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ad27399ab40b5" /><Relationship Type="http://schemas.openxmlformats.org/officeDocument/2006/relationships/theme" Target="/ppt/slideMasters/theme/theme1.xml" Id="Rfe1f1e14a2e74f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3ad27399ab40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13b133c5545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1d07529a94c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e9466a62d49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6a32f88004a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c0ef4965444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3fbb6b57143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Kvernhusvegen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926 111 663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