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89cb7e2cc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fd21cf4d6458b"/>
  </p:sldMasterIdLst>
  <p:sldIdLst>
    <p:sldId xmlns:r="http://schemas.openxmlformats.org/officeDocument/2006/relationships" id="256" r:id="R5994ac5a31d14111"/>
    <p:sldId xmlns:r="http://schemas.openxmlformats.org/officeDocument/2006/relationships" id="257" r:id="R418baba485b04d84"/>
    <p:sldId xmlns:r="http://schemas.openxmlformats.org/officeDocument/2006/relationships" id="258" r:id="R09ff7f0dd7b547e6"/>
    <p:sldId xmlns:r="http://schemas.openxmlformats.org/officeDocument/2006/relationships" id="259" r:id="Re10a2fac795c4cce"/>
    <p:sldId xmlns:r="http://schemas.openxmlformats.org/officeDocument/2006/relationships" id="260" r:id="R2684b999c5c247e8"/>
    <p:sldId xmlns:r="http://schemas.openxmlformats.org/officeDocument/2006/relationships" id="261" r:id="R763cec740e0c4e07"/>
    <p:sldId xmlns:r="http://schemas.openxmlformats.org/officeDocument/2006/relationships" id="262" r:id="Rbd09031d8dca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fd21cf4d6458b" /><Relationship Type="http://schemas.openxmlformats.org/officeDocument/2006/relationships/slide" Target="/ppt/slides/slide1.xml" Id="R5994ac5a31d14111" /><Relationship Type="http://schemas.openxmlformats.org/officeDocument/2006/relationships/slide" Target="/ppt/slides/slide2.xml" Id="R418baba485b04d84" /><Relationship Type="http://schemas.openxmlformats.org/officeDocument/2006/relationships/slide" Target="/ppt/slides/slide3.xml" Id="R09ff7f0dd7b547e6" /><Relationship Type="http://schemas.openxmlformats.org/officeDocument/2006/relationships/slide" Target="/ppt/slides/slide4.xml" Id="Re10a2fac795c4cce" /><Relationship Type="http://schemas.openxmlformats.org/officeDocument/2006/relationships/slide" Target="/ppt/slides/slide5.xml" Id="R2684b999c5c247e8" /><Relationship Type="http://schemas.openxmlformats.org/officeDocument/2006/relationships/slide" Target="/ppt/slides/slide6.xml" Id="R763cec740e0c4e07" /><Relationship Type="http://schemas.openxmlformats.org/officeDocument/2006/relationships/slide" Target="/ppt/slides/slide7.xml" Id="Rbd09031d8dca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733acab1b2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84e4cc2554ef3" /><Relationship Type="http://schemas.openxmlformats.org/officeDocument/2006/relationships/theme" Target="/ppt/slideMasters/theme/theme1.xml" Id="R41dc3d814af6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84e4cc255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7abfe30a6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2c5942ff2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e70822a3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f30988191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b73e2dac947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b80866a9d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62388456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