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124c66934d49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8117d0f6a94a64"/>
  </p:sldMasterIdLst>
  <p:sldIdLst>
    <p:sldId xmlns:r="http://schemas.openxmlformats.org/officeDocument/2006/relationships" id="256" r:id="Rc97e5cbdc5a049a9"/>
    <p:sldId xmlns:r="http://schemas.openxmlformats.org/officeDocument/2006/relationships" id="257" r:id="Reea8d14df31649e4"/>
    <p:sldId xmlns:r="http://schemas.openxmlformats.org/officeDocument/2006/relationships" id="258" r:id="Rbd9c389410d94dbb"/>
    <p:sldId xmlns:r="http://schemas.openxmlformats.org/officeDocument/2006/relationships" id="259" r:id="Ra0d3cb2a755749c8"/>
    <p:sldId xmlns:r="http://schemas.openxmlformats.org/officeDocument/2006/relationships" id="260" r:id="R4f9c5e08e0d34818"/>
    <p:sldId xmlns:r="http://schemas.openxmlformats.org/officeDocument/2006/relationships" id="261" r:id="R5903edf6238b4879"/>
    <p:sldId xmlns:r="http://schemas.openxmlformats.org/officeDocument/2006/relationships" id="262" r:id="R7eb1708164014a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117d0f6a94a64" /><Relationship Type="http://schemas.openxmlformats.org/officeDocument/2006/relationships/slide" Target="/ppt/slides/slide1.xml" Id="Rc97e5cbdc5a049a9" /><Relationship Type="http://schemas.openxmlformats.org/officeDocument/2006/relationships/slide" Target="/ppt/slides/slide2.xml" Id="Reea8d14df31649e4" /><Relationship Type="http://schemas.openxmlformats.org/officeDocument/2006/relationships/slide" Target="/ppt/slides/slide3.xml" Id="Rbd9c389410d94dbb" /><Relationship Type="http://schemas.openxmlformats.org/officeDocument/2006/relationships/slide" Target="/ppt/slides/slide4.xml" Id="Ra0d3cb2a755749c8" /><Relationship Type="http://schemas.openxmlformats.org/officeDocument/2006/relationships/slide" Target="/ppt/slides/slide5.xml" Id="R4f9c5e08e0d34818" /><Relationship Type="http://schemas.openxmlformats.org/officeDocument/2006/relationships/slide" Target="/ppt/slides/slide6.xml" Id="R5903edf6238b4879" /><Relationship Type="http://schemas.openxmlformats.org/officeDocument/2006/relationships/slide" Target="/ppt/slides/slide7.xml" Id="R7eb1708164014a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87c1aee4c4c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50918b5754e7d" /><Relationship Type="http://schemas.openxmlformats.org/officeDocument/2006/relationships/theme" Target="/ppt/slideMasters/theme/theme1.xml" Id="R3f1d6615e3f0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a50918b5754e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eb4fe46dd49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1e4c22a3344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4c0d837774d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886a46a77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d9eee5f514a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1ddd434a144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6462b980b4c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OXHOLM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OXHOLM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−735 539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14 055 265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26 170 781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OXHOLM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Are Oxholm, Olav Selvaags plass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926 096 567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