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f316d51f0146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835a5414154a08"/>
  </p:sldMasterIdLst>
  <p:sldIdLst>
    <p:sldId xmlns:r="http://schemas.openxmlformats.org/officeDocument/2006/relationships" id="256" r:id="Rc780f4a80cb44853"/>
    <p:sldId xmlns:r="http://schemas.openxmlformats.org/officeDocument/2006/relationships" id="257" r:id="R8dee3d489d524f3a"/>
    <p:sldId xmlns:r="http://schemas.openxmlformats.org/officeDocument/2006/relationships" id="258" r:id="R3c0274bef9be4dc5"/>
    <p:sldId xmlns:r="http://schemas.openxmlformats.org/officeDocument/2006/relationships" id="259" r:id="R29246c3e904f415b"/>
    <p:sldId xmlns:r="http://schemas.openxmlformats.org/officeDocument/2006/relationships" id="260" r:id="R8efb9d270d5a4398"/>
    <p:sldId xmlns:r="http://schemas.openxmlformats.org/officeDocument/2006/relationships" id="261" r:id="R21aa8edfb86e44c3"/>
    <p:sldId xmlns:r="http://schemas.openxmlformats.org/officeDocument/2006/relationships" id="262" r:id="R02de724fee2747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835a5414154a08" /><Relationship Type="http://schemas.openxmlformats.org/officeDocument/2006/relationships/slide" Target="/ppt/slides/slide1.xml" Id="Rc780f4a80cb44853" /><Relationship Type="http://schemas.openxmlformats.org/officeDocument/2006/relationships/slide" Target="/ppt/slides/slide2.xml" Id="R8dee3d489d524f3a" /><Relationship Type="http://schemas.openxmlformats.org/officeDocument/2006/relationships/slide" Target="/ppt/slides/slide3.xml" Id="R3c0274bef9be4dc5" /><Relationship Type="http://schemas.openxmlformats.org/officeDocument/2006/relationships/slide" Target="/ppt/slides/slide4.xml" Id="R29246c3e904f415b" /><Relationship Type="http://schemas.openxmlformats.org/officeDocument/2006/relationships/slide" Target="/ppt/slides/slide5.xml" Id="R8efb9d270d5a4398" /><Relationship Type="http://schemas.openxmlformats.org/officeDocument/2006/relationships/slide" Target="/ppt/slides/slide6.xml" Id="R21aa8edfb86e44c3" /><Relationship Type="http://schemas.openxmlformats.org/officeDocument/2006/relationships/slide" Target="/ppt/slides/slide7.xml" Id="R02de724fee2747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12101eb13147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9443da0df480f" /><Relationship Type="http://schemas.openxmlformats.org/officeDocument/2006/relationships/theme" Target="/ppt/slideMasters/theme/theme1.xml" Id="Rdbb5070fc4f742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99443da0df48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e0fb4009142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ca9e22cc945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9b36f871b43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41a58f6174a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dc98daad446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11b36ddc04d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29c1ac9654f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ORH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ORH INVESTERING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346 672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822 884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833 913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REIN HETLAND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926 088 041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