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27ac952dd241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5dc6ba1d564bac"/>
  </p:sldMasterIdLst>
  <p:sldIdLst>
    <p:sldId xmlns:r="http://schemas.openxmlformats.org/officeDocument/2006/relationships" id="256" r:id="R5fb01a66d2264e54"/>
    <p:sldId xmlns:r="http://schemas.openxmlformats.org/officeDocument/2006/relationships" id="257" r:id="Rf766e75ee24e4f34"/>
    <p:sldId xmlns:r="http://schemas.openxmlformats.org/officeDocument/2006/relationships" id="258" r:id="R2ad7a5f76494444b"/>
    <p:sldId xmlns:r="http://schemas.openxmlformats.org/officeDocument/2006/relationships" id="259" r:id="Rcebd350085374659"/>
    <p:sldId xmlns:r="http://schemas.openxmlformats.org/officeDocument/2006/relationships" id="260" r:id="R2fabbca1a5174752"/>
    <p:sldId xmlns:r="http://schemas.openxmlformats.org/officeDocument/2006/relationships" id="261" r:id="R50110c3f09ff4ba4"/>
    <p:sldId xmlns:r="http://schemas.openxmlformats.org/officeDocument/2006/relationships" id="262" r:id="Ra472079de91248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dc6ba1d564bac" /><Relationship Type="http://schemas.openxmlformats.org/officeDocument/2006/relationships/slide" Target="/ppt/slides/slide1.xml" Id="R5fb01a66d2264e54" /><Relationship Type="http://schemas.openxmlformats.org/officeDocument/2006/relationships/slide" Target="/ppt/slides/slide2.xml" Id="Rf766e75ee24e4f34" /><Relationship Type="http://schemas.openxmlformats.org/officeDocument/2006/relationships/slide" Target="/ppt/slides/slide3.xml" Id="R2ad7a5f76494444b" /><Relationship Type="http://schemas.openxmlformats.org/officeDocument/2006/relationships/slide" Target="/ppt/slides/slide4.xml" Id="Rcebd350085374659" /><Relationship Type="http://schemas.openxmlformats.org/officeDocument/2006/relationships/slide" Target="/ppt/slides/slide5.xml" Id="R2fabbca1a5174752" /><Relationship Type="http://schemas.openxmlformats.org/officeDocument/2006/relationships/slide" Target="/ppt/slides/slide6.xml" Id="R50110c3f09ff4ba4" /><Relationship Type="http://schemas.openxmlformats.org/officeDocument/2006/relationships/slide" Target="/ppt/slides/slide7.xml" Id="Ra472079de91248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58fc251cc4b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94d64c9da4fd0" /><Relationship Type="http://schemas.openxmlformats.org/officeDocument/2006/relationships/theme" Target="/ppt/slideMasters/theme/theme1.xml" Id="R969d7d642dff40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94d64c9da4f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a9fb9ef3f44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7d716867e40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6d0d6a5cd41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88bb612e94a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020b809974b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3bb38c39d49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13937377944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ROTEVÅGSØY BÅTHAVN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ROTEVÅGSØY BÅTHAVN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ROTEVÅGSØY BÅTHAVN AS ble etablert [år] og holder til i Tjeldstø.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ROTEVÅGSØY BÅTHAVN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ROTEVÅGSØY BÅTHAVN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ROTEVÅGSØY BÅTHAVN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1 321 353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430 013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370 971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1 246 389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ROTEVÅGSØY BÅTHAVN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HARKESTAD MAGNE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HARKESTAD NINA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ROTEVÅGSØY BÅTHAVN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Harkestadvegen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5336 Tjeldstø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926 086 944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ROTEVÅGSØY BÅTHAVN AS</a:t>
            </a:r>
          </a:p>
        </p:txBody>
      </p:sp>
    </p:spTree>
  </p:cSld>
  <p:clrMapOvr>
    <a:masterClrMapping xmlns:a="http://schemas.openxmlformats.org/drawingml/2006/main"/>
  </p:clrMapOvr>
</p:sld>
</file>