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5328410e06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5c3bcf98a412c"/>
  </p:sldMasterIdLst>
  <p:sldIdLst>
    <p:sldId xmlns:r="http://schemas.openxmlformats.org/officeDocument/2006/relationships" id="256" r:id="Ra31ab31e34684b42"/>
    <p:sldId xmlns:r="http://schemas.openxmlformats.org/officeDocument/2006/relationships" id="257" r:id="Rd490d04ab4334855"/>
    <p:sldId xmlns:r="http://schemas.openxmlformats.org/officeDocument/2006/relationships" id="258" r:id="R74851a2c6cf2499d"/>
    <p:sldId xmlns:r="http://schemas.openxmlformats.org/officeDocument/2006/relationships" id="259" r:id="Rab63b421b9ac4080"/>
    <p:sldId xmlns:r="http://schemas.openxmlformats.org/officeDocument/2006/relationships" id="260" r:id="Rd7423bcf9e7d4f54"/>
    <p:sldId xmlns:r="http://schemas.openxmlformats.org/officeDocument/2006/relationships" id="261" r:id="Rbfd516a7b5984b4a"/>
    <p:sldId xmlns:r="http://schemas.openxmlformats.org/officeDocument/2006/relationships" id="262" r:id="R9044762067a4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5c3bcf98a412c" /><Relationship Type="http://schemas.openxmlformats.org/officeDocument/2006/relationships/slide" Target="/ppt/slides/slide1.xml" Id="Ra31ab31e34684b42" /><Relationship Type="http://schemas.openxmlformats.org/officeDocument/2006/relationships/slide" Target="/ppt/slides/slide2.xml" Id="Rd490d04ab4334855" /><Relationship Type="http://schemas.openxmlformats.org/officeDocument/2006/relationships/slide" Target="/ppt/slides/slide3.xml" Id="R74851a2c6cf2499d" /><Relationship Type="http://schemas.openxmlformats.org/officeDocument/2006/relationships/slide" Target="/ppt/slides/slide4.xml" Id="Rab63b421b9ac4080" /><Relationship Type="http://schemas.openxmlformats.org/officeDocument/2006/relationships/slide" Target="/ppt/slides/slide5.xml" Id="Rd7423bcf9e7d4f54" /><Relationship Type="http://schemas.openxmlformats.org/officeDocument/2006/relationships/slide" Target="/ppt/slides/slide6.xml" Id="Rbfd516a7b5984b4a" /><Relationship Type="http://schemas.openxmlformats.org/officeDocument/2006/relationships/slide" Target="/ppt/slides/slide7.xml" Id="R9044762067a4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77c114a4d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45951732474d" /><Relationship Type="http://schemas.openxmlformats.org/officeDocument/2006/relationships/theme" Target="/ppt/slideMasters/theme/theme1.xml" Id="Rab23a9835f9b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54595173247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a749919b4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050fa23ed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4d283df3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798c7a845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f986effe7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8494d0d34e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1b699b7b6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T.L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T.L GRUPPEN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11 875 582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BJØRGERUD DRIFT 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455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926 073 044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