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767156c373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2229f39b843c9"/>
  </p:sldMasterIdLst>
  <p:sldIdLst>
    <p:sldId xmlns:r="http://schemas.openxmlformats.org/officeDocument/2006/relationships" id="256" r:id="Rbcb881279f344948"/>
    <p:sldId xmlns:r="http://schemas.openxmlformats.org/officeDocument/2006/relationships" id="257" r:id="R9926f6e487a04607"/>
    <p:sldId xmlns:r="http://schemas.openxmlformats.org/officeDocument/2006/relationships" id="258" r:id="R473fd87a7e624fc7"/>
    <p:sldId xmlns:r="http://schemas.openxmlformats.org/officeDocument/2006/relationships" id="259" r:id="R647bf9bbf50641eb"/>
    <p:sldId xmlns:r="http://schemas.openxmlformats.org/officeDocument/2006/relationships" id="260" r:id="R383ced82e17c48a0"/>
    <p:sldId xmlns:r="http://schemas.openxmlformats.org/officeDocument/2006/relationships" id="261" r:id="R61395d5d305a48db"/>
    <p:sldId xmlns:r="http://schemas.openxmlformats.org/officeDocument/2006/relationships" id="262" r:id="R2417fa7b1b6042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2229f39b843c9" /><Relationship Type="http://schemas.openxmlformats.org/officeDocument/2006/relationships/slide" Target="/ppt/slides/slide1.xml" Id="Rbcb881279f344948" /><Relationship Type="http://schemas.openxmlformats.org/officeDocument/2006/relationships/slide" Target="/ppt/slides/slide2.xml" Id="R9926f6e487a04607" /><Relationship Type="http://schemas.openxmlformats.org/officeDocument/2006/relationships/slide" Target="/ppt/slides/slide3.xml" Id="R473fd87a7e624fc7" /><Relationship Type="http://schemas.openxmlformats.org/officeDocument/2006/relationships/slide" Target="/ppt/slides/slide4.xml" Id="R647bf9bbf50641eb" /><Relationship Type="http://schemas.openxmlformats.org/officeDocument/2006/relationships/slide" Target="/ppt/slides/slide5.xml" Id="R383ced82e17c48a0" /><Relationship Type="http://schemas.openxmlformats.org/officeDocument/2006/relationships/slide" Target="/ppt/slides/slide6.xml" Id="R61395d5d305a48db" /><Relationship Type="http://schemas.openxmlformats.org/officeDocument/2006/relationships/slide" Target="/ppt/slides/slide7.xml" Id="R2417fa7b1b6042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cc77ebcb8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2d7209575453a" /><Relationship Type="http://schemas.openxmlformats.org/officeDocument/2006/relationships/theme" Target="/ppt/slideMasters/theme/theme1.xml" Id="R22d4ed8388ed45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f2d720957545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f594edd0445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cee789f414f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1854b49c54d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c7771243b49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1e0e6b48e43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01a8dc66a4e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7cb8fbcbd42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