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f0c389e0fd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dca338859e4d97"/>
  </p:sldMasterIdLst>
  <p:sldIdLst>
    <p:sldId xmlns:r="http://schemas.openxmlformats.org/officeDocument/2006/relationships" id="256" r:id="Re81acbd3878a45e8"/>
    <p:sldId xmlns:r="http://schemas.openxmlformats.org/officeDocument/2006/relationships" id="257" r:id="Rcc2386f4b5d74246"/>
    <p:sldId xmlns:r="http://schemas.openxmlformats.org/officeDocument/2006/relationships" id="258" r:id="R8844ad6b41604127"/>
    <p:sldId xmlns:r="http://schemas.openxmlformats.org/officeDocument/2006/relationships" id="259" r:id="Rd6879119e6054d39"/>
    <p:sldId xmlns:r="http://schemas.openxmlformats.org/officeDocument/2006/relationships" id="260" r:id="Rdfdf75ea83924502"/>
    <p:sldId xmlns:r="http://schemas.openxmlformats.org/officeDocument/2006/relationships" id="261" r:id="R7c07dd0241fe47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ca338859e4d97" /><Relationship Type="http://schemas.openxmlformats.org/officeDocument/2006/relationships/slide" Target="/ppt/slides/slide1.xml" Id="Re81acbd3878a45e8" /><Relationship Type="http://schemas.openxmlformats.org/officeDocument/2006/relationships/slide" Target="/ppt/slides/slide2.xml" Id="Rcc2386f4b5d74246" /><Relationship Type="http://schemas.openxmlformats.org/officeDocument/2006/relationships/slide" Target="/ppt/slides/slide3.xml" Id="R8844ad6b41604127" /><Relationship Type="http://schemas.openxmlformats.org/officeDocument/2006/relationships/slide" Target="/ppt/slides/slide4.xml" Id="Rd6879119e6054d39" /><Relationship Type="http://schemas.openxmlformats.org/officeDocument/2006/relationships/slide" Target="/ppt/slides/slide5.xml" Id="Rdfdf75ea83924502" /><Relationship Type="http://schemas.openxmlformats.org/officeDocument/2006/relationships/slide" Target="/ppt/slides/slide6.xml" Id="R7c07dd0241fe47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24f9227a34c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9217a828f4344" /><Relationship Type="http://schemas.openxmlformats.org/officeDocument/2006/relationships/theme" Target="/ppt/slideMasters/theme/theme1.xml" Id="Rddaa42bf03f74a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b9217a828f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71b0cd5a444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c2906435a4b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d131e7a3644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6661a2fab4d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dcb4903454f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6dea68a7a4c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