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194feabc1240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e97c73777148dc"/>
  </p:sldMasterIdLst>
  <p:sldIdLst>
    <p:sldId xmlns:r="http://schemas.openxmlformats.org/officeDocument/2006/relationships" id="256" r:id="Readf0f56ef404b95"/>
    <p:sldId xmlns:r="http://schemas.openxmlformats.org/officeDocument/2006/relationships" id="257" r:id="Rd79222bfebbc4951"/>
    <p:sldId xmlns:r="http://schemas.openxmlformats.org/officeDocument/2006/relationships" id="258" r:id="R604fd618aabc45f4"/>
    <p:sldId xmlns:r="http://schemas.openxmlformats.org/officeDocument/2006/relationships" id="259" r:id="R038510d1b0464e89"/>
    <p:sldId xmlns:r="http://schemas.openxmlformats.org/officeDocument/2006/relationships" id="260" r:id="R44180700d4f84dd6"/>
    <p:sldId xmlns:r="http://schemas.openxmlformats.org/officeDocument/2006/relationships" id="261" r:id="R604685fefc964ffe"/>
    <p:sldId xmlns:r="http://schemas.openxmlformats.org/officeDocument/2006/relationships" id="262" r:id="R7d5137119e0240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e97c73777148dc" /><Relationship Type="http://schemas.openxmlformats.org/officeDocument/2006/relationships/slide" Target="/ppt/slides/slide1.xml" Id="Readf0f56ef404b95" /><Relationship Type="http://schemas.openxmlformats.org/officeDocument/2006/relationships/slide" Target="/ppt/slides/slide2.xml" Id="Rd79222bfebbc4951" /><Relationship Type="http://schemas.openxmlformats.org/officeDocument/2006/relationships/slide" Target="/ppt/slides/slide3.xml" Id="R604fd618aabc45f4" /><Relationship Type="http://schemas.openxmlformats.org/officeDocument/2006/relationships/slide" Target="/ppt/slides/slide4.xml" Id="R038510d1b0464e89" /><Relationship Type="http://schemas.openxmlformats.org/officeDocument/2006/relationships/slide" Target="/ppt/slides/slide5.xml" Id="R44180700d4f84dd6" /><Relationship Type="http://schemas.openxmlformats.org/officeDocument/2006/relationships/slide" Target="/ppt/slides/slide6.xml" Id="R604685fefc964ffe" /><Relationship Type="http://schemas.openxmlformats.org/officeDocument/2006/relationships/slide" Target="/ppt/slides/slide7.xml" Id="R7d5137119e0240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85ca8e2ae946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93c0a8e3884f50" /><Relationship Type="http://schemas.openxmlformats.org/officeDocument/2006/relationships/theme" Target="/ppt/slideMasters/theme/theme1.xml" Id="Rc3ca857461f645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93c0a8e3884f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290c35f4d748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9b28d06e1845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cc73800af843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f7b4a1a6f942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822014563c47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8e6546256f4f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55296ad01048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ESPEN ENGER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ESPEN ENGER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ESPEN ENGER INVEST AS ble etablert [år] og holder til i Hosle.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ESPEN ENGER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ESPEN ENGER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ESPEN ENGER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−12 393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79 372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ESPEN ENGER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ENGER ESPEN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ESPEN ENGER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Bankveien 25B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1362 Hosle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926 045 342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ESPEN ENGER INVEST AS</a:t>
            </a:r>
          </a:p>
        </p:txBody>
      </p:sp>
    </p:spTree>
  </p:cSld>
  <p:clrMapOvr>
    <a:masterClrMapping xmlns:a="http://schemas.openxmlformats.org/drawingml/2006/main"/>
  </p:clrMapOvr>
</p:sld>
</file>