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792952ce3843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ed33d064f24746"/>
  </p:sldMasterIdLst>
  <p:sldIdLst>
    <p:sldId xmlns:r="http://schemas.openxmlformats.org/officeDocument/2006/relationships" id="256" r:id="R937d324137554b49"/>
    <p:sldId xmlns:r="http://schemas.openxmlformats.org/officeDocument/2006/relationships" id="257" r:id="R6cbf9979e7de4040"/>
    <p:sldId xmlns:r="http://schemas.openxmlformats.org/officeDocument/2006/relationships" id="258" r:id="R993a1c3ee76c4d5b"/>
    <p:sldId xmlns:r="http://schemas.openxmlformats.org/officeDocument/2006/relationships" id="259" r:id="R693bd28904554860"/>
    <p:sldId xmlns:r="http://schemas.openxmlformats.org/officeDocument/2006/relationships" id="260" r:id="Rcf4fe1d1e69544e7"/>
    <p:sldId xmlns:r="http://schemas.openxmlformats.org/officeDocument/2006/relationships" id="261" r:id="Rb7b4119d7a614396"/>
    <p:sldId xmlns:r="http://schemas.openxmlformats.org/officeDocument/2006/relationships" id="262" r:id="R6327842ca5ef47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ed33d064f24746" /><Relationship Type="http://schemas.openxmlformats.org/officeDocument/2006/relationships/slide" Target="/ppt/slides/slide1.xml" Id="R937d324137554b49" /><Relationship Type="http://schemas.openxmlformats.org/officeDocument/2006/relationships/slide" Target="/ppt/slides/slide2.xml" Id="R6cbf9979e7de4040" /><Relationship Type="http://schemas.openxmlformats.org/officeDocument/2006/relationships/slide" Target="/ppt/slides/slide3.xml" Id="R993a1c3ee76c4d5b" /><Relationship Type="http://schemas.openxmlformats.org/officeDocument/2006/relationships/slide" Target="/ppt/slides/slide4.xml" Id="R693bd28904554860" /><Relationship Type="http://schemas.openxmlformats.org/officeDocument/2006/relationships/slide" Target="/ppt/slides/slide5.xml" Id="Rcf4fe1d1e69544e7" /><Relationship Type="http://schemas.openxmlformats.org/officeDocument/2006/relationships/slide" Target="/ppt/slides/slide6.xml" Id="Rb7b4119d7a614396" /><Relationship Type="http://schemas.openxmlformats.org/officeDocument/2006/relationships/slide" Target="/ppt/slides/slide7.xml" Id="R6327842ca5ef47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62fa882c3a42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ba4664bea46e4" /><Relationship Type="http://schemas.openxmlformats.org/officeDocument/2006/relationships/theme" Target="/ppt/slideMasters/theme/theme1.xml" Id="Rc5aad16852b94c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2ba4664bea46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12031e7f04b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db0938ec04d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4c61c9b9745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76ac903084c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92c22b03547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ff2cc66e446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8167657bc48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SANDVIKSÅSEN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SANDVIKSÅSEN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SANDVIKSÅSEN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SANDVIKSÅSEN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SANDVIKSÅSEN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SANDVIKSÅSEN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2 773 237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2 629 362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2 629 362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SANDVIKSÅSEN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ANDRESEN NILS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SANDVIKSÅSEN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Anthon Walles vei 19B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926 034 634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SANDVIKSÅSEN AS</a:t>
            </a:r>
          </a:p>
        </p:txBody>
      </p:sp>
    </p:spTree>
  </p:cSld>
  <p:clrMapOvr>
    <a:masterClrMapping xmlns:a="http://schemas.openxmlformats.org/drawingml/2006/main"/>
  </p:clrMapOvr>
</p:sld>
</file>