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b5cb9944b847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d358a383a340de"/>
  </p:sldMasterIdLst>
  <p:sldIdLst>
    <p:sldId xmlns:r="http://schemas.openxmlformats.org/officeDocument/2006/relationships" id="256" r:id="R0bdb4568f473434a"/>
    <p:sldId xmlns:r="http://schemas.openxmlformats.org/officeDocument/2006/relationships" id="257" r:id="R0ca681f92a8441f2"/>
    <p:sldId xmlns:r="http://schemas.openxmlformats.org/officeDocument/2006/relationships" id="258" r:id="Re085558f3e9245dc"/>
    <p:sldId xmlns:r="http://schemas.openxmlformats.org/officeDocument/2006/relationships" id="259" r:id="Ra1fbc272ac7e4792"/>
    <p:sldId xmlns:r="http://schemas.openxmlformats.org/officeDocument/2006/relationships" id="260" r:id="R2ed006c7ea464902"/>
    <p:sldId xmlns:r="http://schemas.openxmlformats.org/officeDocument/2006/relationships" id="261" r:id="Rad68be512ea143ea"/>
    <p:sldId xmlns:r="http://schemas.openxmlformats.org/officeDocument/2006/relationships" id="262" r:id="Rbe61187efdef4c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358a383a340de" /><Relationship Type="http://schemas.openxmlformats.org/officeDocument/2006/relationships/slide" Target="/ppt/slides/slide1.xml" Id="R0bdb4568f473434a" /><Relationship Type="http://schemas.openxmlformats.org/officeDocument/2006/relationships/slide" Target="/ppt/slides/slide2.xml" Id="R0ca681f92a8441f2" /><Relationship Type="http://schemas.openxmlformats.org/officeDocument/2006/relationships/slide" Target="/ppt/slides/slide3.xml" Id="Re085558f3e9245dc" /><Relationship Type="http://schemas.openxmlformats.org/officeDocument/2006/relationships/slide" Target="/ppt/slides/slide4.xml" Id="Ra1fbc272ac7e4792" /><Relationship Type="http://schemas.openxmlformats.org/officeDocument/2006/relationships/slide" Target="/ppt/slides/slide5.xml" Id="R2ed006c7ea464902" /><Relationship Type="http://schemas.openxmlformats.org/officeDocument/2006/relationships/slide" Target="/ppt/slides/slide6.xml" Id="Rad68be512ea143ea" /><Relationship Type="http://schemas.openxmlformats.org/officeDocument/2006/relationships/slide" Target="/ppt/slides/slide7.xml" Id="Rbe61187efdef4c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37a482b6544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9eac27d3848df" /><Relationship Type="http://schemas.openxmlformats.org/officeDocument/2006/relationships/theme" Target="/ppt/slideMasters/theme/theme1.xml" Id="R70afec9796074d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9eac27d3848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d9b743b5c4e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057f329e640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2f9dc6df2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55b372bcf4f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0270485a341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c18fda2fd4e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a2512282244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MØLSTER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MØLSTER HOLDING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3 315 939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4 935 099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5 117 366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MØLSTER ANN-JEANETTE C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MØLSTER OLAV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Brendøyvegen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