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3c7a55bbfa40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8a1220d2cf47e7"/>
  </p:sldMasterIdLst>
  <p:sldIdLst>
    <p:sldId xmlns:r="http://schemas.openxmlformats.org/officeDocument/2006/relationships" id="256" r:id="R1e032e1773774d34"/>
    <p:sldId xmlns:r="http://schemas.openxmlformats.org/officeDocument/2006/relationships" id="257" r:id="R5b3f870b96bd474d"/>
    <p:sldId xmlns:r="http://schemas.openxmlformats.org/officeDocument/2006/relationships" id="258" r:id="R816c51f454424288"/>
    <p:sldId xmlns:r="http://schemas.openxmlformats.org/officeDocument/2006/relationships" id="259" r:id="R38bbb71649184536"/>
    <p:sldId xmlns:r="http://schemas.openxmlformats.org/officeDocument/2006/relationships" id="260" r:id="R110e3be3e12341ad"/>
    <p:sldId xmlns:r="http://schemas.openxmlformats.org/officeDocument/2006/relationships" id="261" r:id="Rdc9be372ba804c09"/>
    <p:sldId xmlns:r="http://schemas.openxmlformats.org/officeDocument/2006/relationships" id="262" r:id="Rd2d0730d149743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8a1220d2cf47e7" /><Relationship Type="http://schemas.openxmlformats.org/officeDocument/2006/relationships/slide" Target="/ppt/slides/slide1.xml" Id="R1e032e1773774d34" /><Relationship Type="http://schemas.openxmlformats.org/officeDocument/2006/relationships/slide" Target="/ppt/slides/slide2.xml" Id="R5b3f870b96bd474d" /><Relationship Type="http://schemas.openxmlformats.org/officeDocument/2006/relationships/slide" Target="/ppt/slides/slide3.xml" Id="R816c51f454424288" /><Relationship Type="http://schemas.openxmlformats.org/officeDocument/2006/relationships/slide" Target="/ppt/slides/slide4.xml" Id="R38bbb71649184536" /><Relationship Type="http://schemas.openxmlformats.org/officeDocument/2006/relationships/slide" Target="/ppt/slides/slide5.xml" Id="R110e3be3e12341ad" /><Relationship Type="http://schemas.openxmlformats.org/officeDocument/2006/relationships/slide" Target="/ppt/slides/slide6.xml" Id="Rdc9be372ba804c09" /><Relationship Type="http://schemas.openxmlformats.org/officeDocument/2006/relationships/slide" Target="/ppt/slides/slide7.xml" Id="Rd2d0730d149743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13b912f05245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94232dae542db" /><Relationship Type="http://schemas.openxmlformats.org/officeDocument/2006/relationships/theme" Target="/ppt/slideMasters/theme/theme1.xml" Id="Rd977e3434ace4d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994232dae542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8952ada0540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88580970e4b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4c1a1638740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5ded8b4e143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9c45007ea4e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a2f66c3304e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9575007d140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ANDROMEDA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ANDROMEDA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244 927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3 077 709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3 091 308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GALATIUS JESPER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Jesper Galatius, Heyerdahls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925 995 746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ANDROMEDA INVEST AS</a:t>
            </a:r>
          </a:p>
        </p:txBody>
      </p:sp>
    </p:spTree>
  </p:cSld>
  <p:clrMapOvr>
    <a:masterClrMapping xmlns:a="http://schemas.openxmlformats.org/drawingml/2006/main"/>
  </p:clrMapOvr>
</p:sld>
</file>