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6521f2613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8785aa3e144e9"/>
  </p:sldMasterIdLst>
  <p:sldIdLst>
    <p:sldId xmlns:r="http://schemas.openxmlformats.org/officeDocument/2006/relationships" id="256" r:id="Rcb5540aaa01b4384"/>
    <p:sldId xmlns:r="http://schemas.openxmlformats.org/officeDocument/2006/relationships" id="257" r:id="Re84fca943bc44134"/>
    <p:sldId xmlns:r="http://schemas.openxmlformats.org/officeDocument/2006/relationships" id="258" r:id="R2ff8df04f6e24a3c"/>
    <p:sldId xmlns:r="http://schemas.openxmlformats.org/officeDocument/2006/relationships" id="259" r:id="R097f55cef8644095"/>
    <p:sldId xmlns:r="http://schemas.openxmlformats.org/officeDocument/2006/relationships" id="260" r:id="R6393beee26d04920"/>
    <p:sldId xmlns:r="http://schemas.openxmlformats.org/officeDocument/2006/relationships" id="261" r:id="R2c4962d6eb4d4aad"/>
    <p:sldId xmlns:r="http://schemas.openxmlformats.org/officeDocument/2006/relationships" id="262" r:id="R23f60a3dd75d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8785aa3e144e9" /><Relationship Type="http://schemas.openxmlformats.org/officeDocument/2006/relationships/slide" Target="/ppt/slides/slide1.xml" Id="Rcb5540aaa01b4384" /><Relationship Type="http://schemas.openxmlformats.org/officeDocument/2006/relationships/slide" Target="/ppt/slides/slide2.xml" Id="Re84fca943bc44134" /><Relationship Type="http://schemas.openxmlformats.org/officeDocument/2006/relationships/slide" Target="/ppt/slides/slide3.xml" Id="R2ff8df04f6e24a3c" /><Relationship Type="http://schemas.openxmlformats.org/officeDocument/2006/relationships/slide" Target="/ppt/slides/slide4.xml" Id="R097f55cef8644095" /><Relationship Type="http://schemas.openxmlformats.org/officeDocument/2006/relationships/slide" Target="/ppt/slides/slide5.xml" Id="R6393beee26d04920" /><Relationship Type="http://schemas.openxmlformats.org/officeDocument/2006/relationships/slide" Target="/ppt/slides/slide6.xml" Id="R2c4962d6eb4d4aad" /><Relationship Type="http://schemas.openxmlformats.org/officeDocument/2006/relationships/slide" Target="/ppt/slides/slide7.xml" Id="R23f60a3dd75d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fa6b89bce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e701c40b4473" /><Relationship Type="http://schemas.openxmlformats.org/officeDocument/2006/relationships/theme" Target="/ppt/slideMasters/theme/theme1.xml" Id="Re7789cba3506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0e701c40b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f3f1e27a9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b58f64e1f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eca3ce6d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97c60dd2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a4f17d95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32026f377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222a52b0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39 960 333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39 965 332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ERLING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SINDRE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THERESE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Therese Kvalø, Husvikveien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