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8f3beec20f44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788884494b45cc"/>
  </p:sldMasterIdLst>
  <p:sldIdLst>
    <p:sldId xmlns:r="http://schemas.openxmlformats.org/officeDocument/2006/relationships" id="256" r:id="Reed1486296064f0e"/>
    <p:sldId xmlns:r="http://schemas.openxmlformats.org/officeDocument/2006/relationships" id="257" r:id="R65bfcafdc5c8417b"/>
    <p:sldId xmlns:r="http://schemas.openxmlformats.org/officeDocument/2006/relationships" id="258" r:id="R995fe460f5bb49e8"/>
    <p:sldId xmlns:r="http://schemas.openxmlformats.org/officeDocument/2006/relationships" id="259" r:id="R3368cbdf11ee4d1e"/>
    <p:sldId xmlns:r="http://schemas.openxmlformats.org/officeDocument/2006/relationships" id="260" r:id="R7881ee3738044c96"/>
    <p:sldId xmlns:r="http://schemas.openxmlformats.org/officeDocument/2006/relationships" id="261" r:id="R4a1fda08d1c04810"/>
    <p:sldId xmlns:r="http://schemas.openxmlformats.org/officeDocument/2006/relationships" id="262" r:id="R255b867bdbcb40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788884494b45cc" /><Relationship Type="http://schemas.openxmlformats.org/officeDocument/2006/relationships/slide" Target="/ppt/slides/slide1.xml" Id="Reed1486296064f0e" /><Relationship Type="http://schemas.openxmlformats.org/officeDocument/2006/relationships/slide" Target="/ppt/slides/slide2.xml" Id="R65bfcafdc5c8417b" /><Relationship Type="http://schemas.openxmlformats.org/officeDocument/2006/relationships/slide" Target="/ppt/slides/slide3.xml" Id="R995fe460f5bb49e8" /><Relationship Type="http://schemas.openxmlformats.org/officeDocument/2006/relationships/slide" Target="/ppt/slides/slide4.xml" Id="R3368cbdf11ee4d1e" /><Relationship Type="http://schemas.openxmlformats.org/officeDocument/2006/relationships/slide" Target="/ppt/slides/slide5.xml" Id="R7881ee3738044c96" /><Relationship Type="http://schemas.openxmlformats.org/officeDocument/2006/relationships/slide" Target="/ppt/slides/slide6.xml" Id="R4a1fda08d1c04810" /><Relationship Type="http://schemas.openxmlformats.org/officeDocument/2006/relationships/slide" Target="/ppt/slides/slide7.xml" Id="R255b867bdbcb40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99ba728334c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47602df86444d" /><Relationship Type="http://schemas.openxmlformats.org/officeDocument/2006/relationships/theme" Target="/ppt/slideMasters/theme/theme1.xml" Id="Ra2b3bf4322e844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e47602df8644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71a8b1f7148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520225cf84f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24abffdb94e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0863df35748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49384b82844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ef036ebf642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4c528753949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JASPEKE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JASPEKE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196 968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1 370 155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ABRAHAM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SVINGEN ANNELENE FOSS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76A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