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6c3c87d4f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e0f429ebd43f0"/>
  </p:sldMasterIdLst>
  <p:sldIdLst>
    <p:sldId xmlns:r="http://schemas.openxmlformats.org/officeDocument/2006/relationships" id="256" r:id="R65bd9329206e4064"/>
    <p:sldId xmlns:r="http://schemas.openxmlformats.org/officeDocument/2006/relationships" id="257" r:id="R948a2d2f065d406d"/>
    <p:sldId xmlns:r="http://schemas.openxmlformats.org/officeDocument/2006/relationships" id="258" r:id="R1fd73f85a4934fe6"/>
    <p:sldId xmlns:r="http://schemas.openxmlformats.org/officeDocument/2006/relationships" id="259" r:id="R6d336f9a8b9b4804"/>
    <p:sldId xmlns:r="http://schemas.openxmlformats.org/officeDocument/2006/relationships" id="260" r:id="R8448503d741d4757"/>
    <p:sldId xmlns:r="http://schemas.openxmlformats.org/officeDocument/2006/relationships" id="261" r:id="R1cc9e448acd64e58"/>
    <p:sldId xmlns:r="http://schemas.openxmlformats.org/officeDocument/2006/relationships" id="262" r:id="Rc8f89ff45442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e0f429ebd43f0" /><Relationship Type="http://schemas.openxmlformats.org/officeDocument/2006/relationships/slide" Target="/ppt/slides/slide1.xml" Id="R65bd9329206e4064" /><Relationship Type="http://schemas.openxmlformats.org/officeDocument/2006/relationships/slide" Target="/ppt/slides/slide2.xml" Id="R948a2d2f065d406d" /><Relationship Type="http://schemas.openxmlformats.org/officeDocument/2006/relationships/slide" Target="/ppt/slides/slide3.xml" Id="R1fd73f85a4934fe6" /><Relationship Type="http://schemas.openxmlformats.org/officeDocument/2006/relationships/slide" Target="/ppt/slides/slide4.xml" Id="R6d336f9a8b9b4804" /><Relationship Type="http://schemas.openxmlformats.org/officeDocument/2006/relationships/slide" Target="/ppt/slides/slide5.xml" Id="R8448503d741d4757" /><Relationship Type="http://schemas.openxmlformats.org/officeDocument/2006/relationships/slide" Target="/ppt/slides/slide6.xml" Id="R1cc9e448acd64e58" /><Relationship Type="http://schemas.openxmlformats.org/officeDocument/2006/relationships/slide" Target="/ppt/slides/slide7.xml" Id="Rc8f89ff45442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b6615390d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cc0e87c7d42f3" /><Relationship Type="http://schemas.openxmlformats.org/officeDocument/2006/relationships/theme" Target="/ppt/slideMasters/theme/theme1.xml" Id="R5c7506a617b4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cc0e87c7d42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0f9f398bf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147067754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d42ee27a9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16a331a3246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f04511823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fc32a311b44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3b73f3c01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WALCO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WALCO INVEST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MARI-ANNE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PER ARNE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PÅL HEIMTOFT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SISSEL IRENE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Mari-Anne Walum, Fjellveien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