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12fb6d63e342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ab9be29bd44ce0"/>
  </p:sldMasterIdLst>
  <p:sldIdLst>
    <p:sldId xmlns:r="http://schemas.openxmlformats.org/officeDocument/2006/relationships" id="256" r:id="R302062d7c7b045a6"/>
    <p:sldId xmlns:r="http://schemas.openxmlformats.org/officeDocument/2006/relationships" id="257" r:id="Rb7a2985712ad414d"/>
    <p:sldId xmlns:r="http://schemas.openxmlformats.org/officeDocument/2006/relationships" id="258" r:id="R0658ac578e194e2e"/>
    <p:sldId xmlns:r="http://schemas.openxmlformats.org/officeDocument/2006/relationships" id="259" r:id="R769d3df23f264c39"/>
    <p:sldId xmlns:r="http://schemas.openxmlformats.org/officeDocument/2006/relationships" id="260" r:id="Raa43ae5d16464de7"/>
    <p:sldId xmlns:r="http://schemas.openxmlformats.org/officeDocument/2006/relationships" id="261" r:id="Rffa403aa4e664f99"/>
    <p:sldId xmlns:r="http://schemas.openxmlformats.org/officeDocument/2006/relationships" id="262" r:id="Rcb554bbdf6874c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ab9be29bd44ce0" /><Relationship Type="http://schemas.openxmlformats.org/officeDocument/2006/relationships/slide" Target="/ppt/slides/slide1.xml" Id="R302062d7c7b045a6" /><Relationship Type="http://schemas.openxmlformats.org/officeDocument/2006/relationships/slide" Target="/ppt/slides/slide2.xml" Id="Rb7a2985712ad414d" /><Relationship Type="http://schemas.openxmlformats.org/officeDocument/2006/relationships/slide" Target="/ppt/slides/slide3.xml" Id="R0658ac578e194e2e" /><Relationship Type="http://schemas.openxmlformats.org/officeDocument/2006/relationships/slide" Target="/ppt/slides/slide4.xml" Id="R769d3df23f264c39" /><Relationship Type="http://schemas.openxmlformats.org/officeDocument/2006/relationships/slide" Target="/ppt/slides/slide5.xml" Id="Raa43ae5d16464de7" /><Relationship Type="http://schemas.openxmlformats.org/officeDocument/2006/relationships/slide" Target="/ppt/slides/slide6.xml" Id="Rffa403aa4e664f99" /><Relationship Type="http://schemas.openxmlformats.org/officeDocument/2006/relationships/slide" Target="/ppt/slides/slide7.xml" Id="Rcb554bbdf6874c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70611314e74f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465ecd3e84eb0" /><Relationship Type="http://schemas.openxmlformats.org/officeDocument/2006/relationships/theme" Target="/ppt/slideMasters/theme/theme1.xml" Id="R098b349893b34c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0465ecd3e84e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4544fca504b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6d6a9ca3345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43f7fe18c4d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43467755b45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5060135ac42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639bdb3d345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43f1b7dd64d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HUSTLE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HUSTLE INVEST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24 748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FORONDA PAUL JOHN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Skåreråsen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1473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925 979 430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HUSTLE INVEST AS</a:t>
            </a:r>
          </a:p>
        </p:txBody>
      </p:sp>
    </p:spTree>
  </p:cSld>
  <p:clrMapOvr>
    <a:masterClrMapping xmlns:a="http://schemas.openxmlformats.org/drawingml/2006/main"/>
  </p:clrMapOvr>
</p:sld>
</file>