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51e30da97a41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e5aa8ff5dc4a33"/>
  </p:sldMasterIdLst>
  <p:sldIdLst>
    <p:sldId xmlns:r="http://schemas.openxmlformats.org/officeDocument/2006/relationships" id="256" r:id="R9434365df89a4230"/>
    <p:sldId xmlns:r="http://schemas.openxmlformats.org/officeDocument/2006/relationships" id="257" r:id="Ra73f49ebee164c15"/>
    <p:sldId xmlns:r="http://schemas.openxmlformats.org/officeDocument/2006/relationships" id="258" r:id="Reb497c48b6694417"/>
    <p:sldId xmlns:r="http://schemas.openxmlformats.org/officeDocument/2006/relationships" id="259" r:id="Rb6710fc274d041de"/>
    <p:sldId xmlns:r="http://schemas.openxmlformats.org/officeDocument/2006/relationships" id="260" r:id="Rbe6279431d9f44ad"/>
    <p:sldId xmlns:r="http://schemas.openxmlformats.org/officeDocument/2006/relationships" id="261" r:id="R595aed5f7eb14c90"/>
    <p:sldId xmlns:r="http://schemas.openxmlformats.org/officeDocument/2006/relationships" id="262" r:id="R3ef87a87935f45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e5aa8ff5dc4a33" /><Relationship Type="http://schemas.openxmlformats.org/officeDocument/2006/relationships/slide" Target="/ppt/slides/slide1.xml" Id="R9434365df89a4230" /><Relationship Type="http://schemas.openxmlformats.org/officeDocument/2006/relationships/slide" Target="/ppt/slides/slide2.xml" Id="Ra73f49ebee164c15" /><Relationship Type="http://schemas.openxmlformats.org/officeDocument/2006/relationships/slide" Target="/ppt/slides/slide3.xml" Id="Reb497c48b6694417" /><Relationship Type="http://schemas.openxmlformats.org/officeDocument/2006/relationships/slide" Target="/ppt/slides/slide4.xml" Id="Rb6710fc274d041de" /><Relationship Type="http://schemas.openxmlformats.org/officeDocument/2006/relationships/slide" Target="/ppt/slides/slide5.xml" Id="Rbe6279431d9f44ad" /><Relationship Type="http://schemas.openxmlformats.org/officeDocument/2006/relationships/slide" Target="/ppt/slides/slide6.xml" Id="R595aed5f7eb14c90" /><Relationship Type="http://schemas.openxmlformats.org/officeDocument/2006/relationships/slide" Target="/ppt/slides/slide7.xml" Id="R3ef87a87935f45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258c12d67048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003beacfc43cd" /><Relationship Type="http://schemas.openxmlformats.org/officeDocument/2006/relationships/theme" Target="/ppt/slideMasters/theme/theme1.xml" Id="Rf876ec7c3efc49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e003beacfc43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572920c3f46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375f3faa74a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f5b5a0ea149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f9a9844f946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bffd4a6924b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becacc9e241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4e6fbbc2d4b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MOOSE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MOOSE HOLDING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207 962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830 055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THUNES ELG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Rognsveien 144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3961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