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b4a6df6bf045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f262df7da4373"/>
  </p:sldMasterIdLst>
  <p:sldIdLst>
    <p:sldId xmlns:r="http://schemas.openxmlformats.org/officeDocument/2006/relationships" id="256" r:id="R372b93c8e7974ff4"/>
    <p:sldId xmlns:r="http://schemas.openxmlformats.org/officeDocument/2006/relationships" id="257" r:id="R9d6c53fd88054d7f"/>
    <p:sldId xmlns:r="http://schemas.openxmlformats.org/officeDocument/2006/relationships" id="258" r:id="R0df4a10f862d4323"/>
    <p:sldId xmlns:r="http://schemas.openxmlformats.org/officeDocument/2006/relationships" id="259" r:id="Re1224ea9d8c44426"/>
    <p:sldId xmlns:r="http://schemas.openxmlformats.org/officeDocument/2006/relationships" id="260" r:id="R6ecccc6b397c4deb"/>
    <p:sldId xmlns:r="http://schemas.openxmlformats.org/officeDocument/2006/relationships" id="261" r:id="R7b0318e98e0245ce"/>
    <p:sldId xmlns:r="http://schemas.openxmlformats.org/officeDocument/2006/relationships" id="262" r:id="Re176e0b0278b4d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f262df7da4373" /><Relationship Type="http://schemas.openxmlformats.org/officeDocument/2006/relationships/slide" Target="/ppt/slides/slide1.xml" Id="R372b93c8e7974ff4" /><Relationship Type="http://schemas.openxmlformats.org/officeDocument/2006/relationships/slide" Target="/ppt/slides/slide2.xml" Id="R9d6c53fd88054d7f" /><Relationship Type="http://schemas.openxmlformats.org/officeDocument/2006/relationships/slide" Target="/ppt/slides/slide3.xml" Id="R0df4a10f862d4323" /><Relationship Type="http://schemas.openxmlformats.org/officeDocument/2006/relationships/slide" Target="/ppt/slides/slide4.xml" Id="Re1224ea9d8c44426" /><Relationship Type="http://schemas.openxmlformats.org/officeDocument/2006/relationships/slide" Target="/ppt/slides/slide5.xml" Id="R6ecccc6b397c4deb" /><Relationship Type="http://schemas.openxmlformats.org/officeDocument/2006/relationships/slide" Target="/ppt/slides/slide6.xml" Id="R7b0318e98e0245ce" /><Relationship Type="http://schemas.openxmlformats.org/officeDocument/2006/relationships/slide" Target="/ppt/slides/slide7.xml" Id="Re176e0b0278b4d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54b652a8c4a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ba7d5cb944a5a" /><Relationship Type="http://schemas.openxmlformats.org/officeDocument/2006/relationships/theme" Target="/ppt/slideMasters/theme/theme1.xml" Id="R1222ae74be494a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dba7d5cb944a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09b0159444f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e2fdd185a4e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914ad4eba44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cb55d4d7c4a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4d16fad9447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8f843bde34f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a712bc4724d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