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fd51ab58e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67c3695224e14"/>
  </p:sldMasterIdLst>
  <p:sldIdLst>
    <p:sldId xmlns:r="http://schemas.openxmlformats.org/officeDocument/2006/relationships" id="256" r:id="Rc5794583b5f141e7"/>
    <p:sldId xmlns:r="http://schemas.openxmlformats.org/officeDocument/2006/relationships" id="257" r:id="R27519015aab244bb"/>
    <p:sldId xmlns:r="http://schemas.openxmlformats.org/officeDocument/2006/relationships" id="258" r:id="Rcc919615ef2f45e1"/>
    <p:sldId xmlns:r="http://schemas.openxmlformats.org/officeDocument/2006/relationships" id="259" r:id="R43d192d8869d4002"/>
    <p:sldId xmlns:r="http://schemas.openxmlformats.org/officeDocument/2006/relationships" id="260" r:id="Rc6248ff7c7ed497b"/>
    <p:sldId xmlns:r="http://schemas.openxmlformats.org/officeDocument/2006/relationships" id="261" r:id="Rfbe2cea8f40144f2"/>
    <p:sldId xmlns:r="http://schemas.openxmlformats.org/officeDocument/2006/relationships" id="262" r:id="Rc73cb3ac25e5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67c3695224e14" /><Relationship Type="http://schemas.openxmlformats.org/officeDocument/2006/relationships/slide" Target="/ppt/slides/slide1.xml" Id="Rc5794583b5f141e7" /><Relationship Type="http://schemas.openxmlformats.org/officeDocument/2006/relationships/slide" Target="/ppt/slides/slide2.xml" Id="R27519015aab244bb" /><Relationship Type="http://schemas.openxmlformats.org/officeDocument/2006/relationships/slide" Target="/ppt/slides/slide3.xml" Id="Rcc919615ef2f45e1" /><Relationship Type="http://schemas.openxmlformats.org/officeDocument/2006/relationships/slide" Target="/ppt/slides/slide4.xml" Id="R43d192d8869d4002" /><Relationship Type="http://schemas.openxmlformats.org/officeDocument/2006/relationships/slide" Target="/ppt/slides/slide5.xml" Id="Rc6248ff7c7ed497b" /><Relationship Type="http://schemas.openxmlformats.org/officeDocument/2006/relationships/slide" Target="/ppt/slides/slide6.xml" Id="Rfbe2cea8f40144f2" /><Relationship Type="http://schemas.openxmlformats.org/officeDocument/2006/relationships/slide" Target="/ppt/slides/slide7.xml" Id="Rc73cb3ac25e5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ad381ccb3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70498506409b" /><Relationship Type="http://schemas.openxmlformats.org/officeDocument/2006/relationships/theme" Target="/ppt/slideMasters/theme/theme1.xml" Id="Rd8261ad06999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670498506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35e45032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2d0fb9d9a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54be21838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3b676b36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2296d4a8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3d818539f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f44e51357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