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c378d5dcc10494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a2aafe77def4c72"/>
  </p:sldMasterIdLst>
  <p:sldIdLst>
    <p:sldId xmlns:r="http://schemas.openxmlformats.org/officeDocument/2006/relationships" id="256" r:id="R13fb052a903542e0"/>
    <p:sldId xmlns:r="http://schemas.openxmlformats.org/officeDocument/2006/relationships" id="257" r:id="Rd3d91050f892465f"/>
    <p:sldId xmlns:r="http://schemas.openxmlformats.org/officeDocument/2006/relationships" id="258" r:id="R7b6074dd362042a5"/>
    <p:sldId xmlns:r="http://schemas.openxmlformats.org/officeDocument/2006/relationships" id="259" r:id="Rc975ab205dd54eb2"/>
    <p:sldId xmlns:r="http://schemas.openxmlformats.org/officeDocument/2006/relationships" id="260" r:id="Rb1c4cd327a224d3b"/>
    <p:sldId xmlns:r="http://schemas.openxmlformats.org/officeDocument/2006/relationships" id="261" r:id="Rbc9a2b31a9ed49d3"/>
    <p:sldId xmlns:r="http://schemas.openxmlformats.org/officeDocument/2006/relationships" id="262" r:id="R9a50ce69138e4b0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a2aafe77def4c72" /><Relationship Type="http://schemas.openxmlformats.org/officeDocument/2006/relationships/slide" Target="/ppt/slides/slide1.xml" Id="R13fb052a903542e0" /><Relationship Type="http://schemas.openxmlformats.org/officeDocument/2006/relationships/slide" Target="/ppt/slides/slide2.xml" Id="Rd3d91050f892465f" /><Relationship Type="http://schemas.openxmlformats.org/officeDocument/2006/relationships/slide" Target="/ppt/slides/slide3.xml" Id="R7b6074dd362042a5" /><Relationship Type="http://schemas.openxmlformats.org/officeDocument/2006/relationships/slide" Target="/ppt/slides/slide4.xml" Id="Rc975ab205dd54eb2" /><Relationship Type="http://schemas.openxmlformats.org/officeDocument/2006/relationships/slide" Target="/ppt/slides/slide5.xml" Id="Rb1c4cd327a224d3b" /><Relationship Type="http://schemas.openxmlformats.org/officeDocument/2006/relationships/slide" Target="/ppt/slides/slide6.xml" Id="Rbc9a2b31a9ed49d3" /><Relationship Type="http://schemas.openxmlformats.org/officeDocument/2006/relationships/slide" Target="/ppt/slides/slide7.xml" Id="R9a50ce69138e4b0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0aa2b228d3a42e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b46e339acd42ee" /><Relationship Type="http://schemas.openxmlformats.org/officeDocument/2006/relationships/theme" Target="/ppt/slideMasters/theme/theme1.xml" Id="R78841b5c79cb429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bb46e339acd42e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3e0203c43b4cc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5591a12a3b472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ea736aa1f14e3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bcfa89371d437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f6907e8d32451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f5f0dcead84ad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30796e5eee470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IGGY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IGGY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IGGY HOLDING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IGGY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IGGY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IGGY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−1 576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−1 576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−6 633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434 700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IGGY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INGHILLERI LUDVIG A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IGGY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Alexander Inghilleri, Casparis gate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0174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925 898 430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IGGY HOLDING AS</a:t>
            </a:r>
          </a:p>
        </p:txBody>
      </p:sp>
    </p:spTree>
  </p:cSld>
  <p:clrMapOvr>
    <a:masterClrMapping xmlns:a="http://schemas.openxmlformats.org/drawingml/2006/main"/>
  </p:clrMapOvr>
</p:sld>
</file>