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cd9a3a6cba4f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0ba728db3b4ad3"/>
  </p:sldMasterIdLst>
  <p:sldIdLst>
    <p:sldId xmlns:r="http://schemas.openxmlformats.org/officeDocument/2006/relationships" id="256" r:id="R565c8601509049f6"/>
    <p:sldId xmlns:r="http://schemas.openxmlformats.org/officeDocument/2006/relationships" id="257" r:id="Ra99861ed3e8542af"/>
    <p:sldId xmlns:r="http://schemas.openxmlformats.org/officeDocument/2006/relationships" id="258" r:id="R5cb3e34d92614635"/>
    <p:sldId xmlns:r="http://schemas.openxmlformats.org/officeDocument/2006/relationships" id="259" r:id="Rbd018aa76f9b4e3f"/>
    <p:sldId xmlns:r="http://schemas.openxmlformats.org/officeDocument/2006/relationships" id="260" r:id="R8e54885bd24848e7"/>
    <p:sldId xmlns:r="http://schemas.openxmlformats.org/officeDocument/2006/relationships" id="261" r:id="R254602fda7b84b4d"/>
    <p:sldId xmlns:r="http://schemas.openxmlformats.org/officeDocument/2006/relationships" id="262" r:id="Rdb15491a5a6b45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0ba728db3b4ad3" /><Relationship Type="http://schemas.openxmlformats.org/officeDocument/2006/relationships/slide" Target="/ppt/slides/slide1.xml" Id="R565c8601509049f6" /><Relationship Type="http://schemas.openxmlformats.org/officeDocument/2006/relationships/slide" Target="/ppt/slides/slide2.xml" Id="Ra99861ed3e8542af" /><Relationship Type="http://schemas.openxmlformats.org/officeDocument/2006/relationships/slide" Target="/ppt/slides/slide3.xml" Id="R5cb3e34d92614635" /><Relationship Type="http://schemas.openxmlformats.org/officeDocument/2006/relationships/slide" Target="/ppt/slides/slide4.xml" Id="Rbd018aa76f9b4e3f" /><Relationship Type="http://schemas.openxmlformats.org/officeDocument/2006/relationships/slide" Target="/ppt/slides/slide5.xml" Id="R8e54885bd24848e7" /><Relationship Type="http://schemas.openxmlformats.org/officeDocument/2006/relationships/slide" Target="/ppt/slides/slide6.xml" Id="R254602fda7b84b4d" /><Relationship Type="http://schemas.openxmlformats.org/officeDocument/2006/relationships/slide" Target="/ppt/slides/slide7.xml" Id="Rdb15491a5a6b45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767d10af6b43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399bf8e804dcf" /><Relationship Type="http://schemas.openxmlformats.org/officeDocument/2006/relationships/theme" Target="/ppt/slideMasters/theme/theme1.xml" Id="R62f484cdb2ec43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5399bf8e804d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dbe5635c174f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0401a9d8f4b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bb6257da5a46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98ac41bd844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57274f13840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31146d64a43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f5dda931b4e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MONAARVIK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MONAARVIK AS ble etablert [år] og holder til i Deknepollen.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783 506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10 588 016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10 598 043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ÅRVIK MONA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Tennebø 143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6718 Deknepollen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