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50f773ae1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a1bed36c34748"/>
  </p:sldMasterIdLst>
  <p:sldIdLst>
    <p:sldId xmlns:r="http://schemas.openxmlformats.org/officeDocument/2006/relationships" id="256" r:id="Re4eddb1c16fa4430"/>
    <p:sldId xmlns:r="http://schemas.openxmlformats.org/officeDocument/2006/relationships" id="257" r:id="Rc51a9fa65eff41f6"/>
    <p:sldId xmlns:r="http://schemas.openxmlformats.org/officeDocument/2006/relationships" id="258" r:id="R621d6c430ee04f1e"/>
    <p:sldId xmlns:r="http://schemas.openxmlformats.org/officeDocument/2006/relationships" id="259" r:id="Rb5dc308c80154624"/>
    <p:sldId xmlns:r="http://schemas.openxmlformats.org/officeDocument/2006/relationships" id="260" r:id="Rc1d98ec57e97439e"/>
    <p:sldId xmlns:r="http://schemas.openxmlformats.org/officeDocument/2006/relationships" id="261" r:id="R30f14edd5b114bab"/>
    <p:sldId xmlns:r="http://schemas.openxmlformats.org/officeDocument/2006/relationships" id="262" r:id="Rae3258e40bab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a1bed36c34748" /><Relationship Type="http://schemas.openxmlformats.org/officeDocument/2006/relationships/slide" Target="/ppt/slides/slide1.xml" Id="Re4eddb1c16fa4430" /><Relationship Type="http://schemas.openxmlformats.org/officeDocument/2006/relationships/slide" Target="/ppt/slides/slide2.xml" Id="Rc51a9fa65eff41f6" /><Relationship Type="http://schemas.openxmlformats.org/officeDocument/2006/relationships/slide" Target="/ppt/slides/slide3.xml" Id="R621d6c430ee04f1e" /><Relationship Type="http://schemas.openxmlformats.org/officeDocument/2006/relationships/slide" Target="/ppt/slides/slide4.xml" Id="Rb5dc308c80154624" /><Relationship Type="http://schemas.openxmlformats.org/officeDocument/2006/relationships/slide" Target="/ppt/slides/slide5.xml" Id="Rc1d98ec57e97439e" /><Relationship Type="http://schemas.openxmlformats.org/officeDocument/2006/relationships/slide" Target="/ppt/slides/slide6.xml" Id="R30f14edd5b114bab" /><Relationship Type="http://schemas.openxmlformats.org/officeDocument/2006/relationships/slide" Target="/ppt/slides/slide7.xml" Id="Rae3258e40bab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47b1ed90a42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571e240fd46f2" /><Relationship Type="http://schemas.openxmlformats.org/officeDocument/2006/relationships/theme" Target="/ppt/slideMasters/theme/theme1.xml" Id="Rf55794b28f9b4b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571e240fd46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b3bc7bca448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3a566356f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cf19aca2e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7029d35ac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6e62abf7c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8461e71d54f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f3bdb4ffc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