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533842614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f3d35fdb54b04"/>
  </p:sldMasterIdLst>
  <p:sldIdLst>
    <p:sldId xmlns:r="http://schemas.openxmlformats.org/officeDocument/2006/relationships" id="256" r:id="Rf3ad478458b64df3"/>
    <p:sldId xmlns:r="http://schemas.openxmlformats.org/officeDocument/2006/relationships" id="257" r:id="R6515d3baf71e468d"/>
    <p:sldId xmlns:r="http://schemas.openxmlformats.org/officeDocument/2006/relationships" id="258" r:id="Rec5737db5cbd4aa9"/>
    <p:sldId xmlns:r="http://schemas.openxmlformats.org/officeDocument/2006/relationships" id="259" r:id="R8b91674499064468"/>
    <p:sldId xmlns:r="http://schemas.openxmlformats.org/officeDocument/2006/relationships" id="260" r:id="Rfa7666840cfa4c5f"/>
    <p:sldId xmlns:r="http://schemas.openxmlformats.org/officeDocument/2006/relationships" id="261" r:id="R302c4afcb319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f3d35fdb54b04" /><Relationship Type="http://schemas.openxmlformats.org/officeDocument/2006/relationships/slide" Target="/ppt/slides/slide1.xml" Id="Rf3ad478458b64df3" /><Relationship Type="http://schemas.openxmlformats.org/officeDocument/2006/relationships/slide" Target="/ppt/slides/slide2.xml" Id="R6515d3baf71e468d" /><Relationship Type="http://schemas.openxmlformats.org/officeDocument/2006/relationships/slide" Target="/ppt/slides/slide3.xml" Id="Rec5737db5cbd4aa9" /><Relationship Type="http://schemas.openxmlformats.org/officeDocument/2006/relationships/slide" Target="/ppt/slides/slide4.xml" Id="R8b91674499064468" /><Relationship Type="http://schemas.openxmlformats.org/officeDocument/2006/relationships/slide" Target="/ppt/slides/slide5.xml" Id="Rfa7666840cfa4c5f" /><Relationship Type="http://schemas.openxmlformats.org/officeDocument/2006/relationships/slide" Target="/ppt/slides/slide6.xml" Id="R302c4afcb319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42f9d0851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90aa9e06c4332" /><Relationship Type="http://schemas.openxmlformats.org/officeDocument/2006/relationships/theme" Target="/ppt/slideMasters/theme/theme1.xml" Id="Rbd314940f804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90aa9e06c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e5db924a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7347d42b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bda86fbc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7d55c6c8d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746e51533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461dbf90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