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21e275d35049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52b2268dca4fa8"/>
  </p:sldMasterIdLst>
  <p:sldIdLst>
    <p:sldId xmlns:r="http://schemas.openxmlformats.org/officeDocument/2006/relationships" id="256" r:id="R5f384b98cf9c461e"/>
    <p:sldId xmlns:r="http://schemas.openxmlformats.org/officeDocument/2006/relationships" id="257" r:id="Re480521917314d01"/>
    <p:sldId xmlns:r="http://schemas.openxmlformats.org/officeDocument/2006/relationships" id="258" r:id="R08a636fa2e2446bd"/>
    <p:sldId xmlns:r="http://schemas.openxmlformats.org/officeDocument/2006/relationships" id="259" r:id="R28df9f263c9447f7"/>
    <p:sldId xmlns:r="http://schemas.openxmlformats.org/officeDocument/2006/relationships" id="260" r:id="R82aee442a08140f0"/>
    <p:sldId xmlns:r="http://schemas.openxmlformats.org/officeDocument/2006/relationships" id="261" r:id="R230f2521e75a4ce7"/>
    <p:sldId xmlns:r="http://schemas.openxmlformats.org/officeDocument/2006/relationships" id="262" r:id="R81c456b705254f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2b2268dca4fa8" /><Relationship Type="http://schemas.openxmlformats.org/officeDocument/2006/relationships/slide" Target="/ppt/slides/slide1.xml" Id="R5f384b98cf9c461e" /><Relationship Type="http://schemas.openxmlformats.org/officeDocument/2006/relationships/slide" Target="/ppt/slides/slide2.xml" Id="Re480521917314d01" /><Relationship Type="http://schemas.openxmlformats.org/officeDocument/2006/relationships/slide" Target="/ppt/slides/slide3.xml" Id="R08a636fa2e2446bd" /><Relationship Type="http://schemas.openxmlformats.org/officeDocument/2006/relationships/slide" Target="/ppt/slides/slide4.xml" Id="R28df9f263c9447f7" /><Relationship Type="http://schemas.openxmlformats.org/officeDocument/2006/relationships/slide" Target="/ppt/slides/slide5.xml" Id="R82aee442a08140f0" /><Relationship Type="http://schemas.openxmlformats.org/officeDocument/2006/relationships/slide" Target="/ppt/slides/slide6.xml" Id="R230f2521e75a4ce7" /><Relationship Type="http://schemas.openxmlformats.org/officeDocument/2006/relationships/slide" Target="/ppt/slides/slide7.xml" Id="R81c456b705254f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1e1c8c57b43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42efb4f834184" /><Relationship Type="http://schemas.openxmlformats.org/officeDocument/2006/relationships/theme" Target="/ppt/slideMasters/theme/theme1.xml" Id="Rdcf0871e6f14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42efb4f8341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c07d4ab8a45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071b379844e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210707ea7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e0c5a1c2a42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aa339db4445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e41f8c80d45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5434a6a67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KROHNEN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11 623 709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216 690 100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322 907 112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GC RIEBER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eiendom@gcrieber.com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