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86a76bf6a9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30f871e833456d"/>
  </p:sldMasterIdLst>
  <p:sldIdLst>
    <p:sldId xmlns:r="http://schemas.openxmlformats.org/officeDocument/2006/relationships" id="256" r:id="R8d6577e37d6841f8"/>
    <p:sldId xmlns:r="http://schemas.openxmlformats.org/officeDocument/2006/relationships" id="257" r:id="Re8366f78983f48b0"/>
    <p:sldId xmlns:r="http://schemas.openxmlformats.org/officeDocument/2006/relationships" id="258" r:id="Rcf5ace838c354b74"/>
    <p:sldId xmlns:r="http://schemas.openxmlformats.org/officeDocument/2006/relationships" id="259" r:id="Re493bb2eebe141ef"/>
    <p:sldId xmlns:r="http://schemas.openxmlformats.org/officeDocument/2006/relationships" id="260" r:id="R1e560fa8489a4eb2"/>
    <p:sldId xmlns:r="http://schemas.openxmlformats.org/officeDocument/2006/relationships" id="261" r:id="R5bda0573eeb64873"/>
    <p:sldId xmlns:r="http://schemas.openxmlformats.org/officeDocument/2006/relationships" id="262" r:id="R038a1e503c7a44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0f871e833456d" /><Relationship Type="http://schemas.openxmlformats.org/officeDocument/2006/relationships/slide" Target="/ppt/slides/slide1.xml" Id="R8d6577e37d6841f8" /><Relationship Type="http://schemas.openxmlformats.org/officeDocument/2006/relationships/slide" Target="/ppt/slides/slide2.xml" Id="Re8366f78983f48b0" /><Relationship Type="http://schemas.openxmlformats.org/officeDocument/2006/relationships/slide" Target="/ppt/slides/slide3.xml" Id="Rcf5ace838c354b74" /><Relationship Type="http://schemas.openxmlformats.org/officeDocument/2006/relationships/slide" Target="/ppt/slides/slide4.xml" Id="Re493bb2eebe141ef" /><Relationship Type="http://schemas.openxmlformats.org/officeDocument/2006/relationships/slide" Target="/ppt/slides/slide5.xml" Id="R1e560fa8489a4eb2" /><Relationship Type="http://schemas.openxmlformats.org/officeDocument/2006/relationships/slide" Target="/ppt/slides/slide6.xml" Id="R5bda0573eeb64873" /><Relationship Type="http://schemas.openxmlformats.org/officeDocument/2006/relationships/slide" Target="/ppt/slides/slide7.xml" Id="R038a1e503c7a44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a456f8d0e4e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d9dd460b784b9f" /><Relationship Type="http://schemas.openxmlformats.org/officeDocument/2006/relationships/theme" Target="/ppt/slideMasters/theme/theme1.xml" Id="Rb71b2d1bc82341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d9dd460b784b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a05ae19744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c320b032647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d026dc8ca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8ac900b25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4c062dbd5341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5b2f0c17943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13592cec64d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SKREDE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2 210 562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 RUNE SKREDE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925 837 113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SKREDE HOLDING AS</a:t>
            </a:r>
          </a:p>
        </p:txBody>
      </p:sp>
    </p:spTree>
  </p:cSld>
  <p:clrMapOvr>
    <a:masterClrMapping xmlns:a="http://schemas.openxmlformats.org/drawingml/2006/main"/>
  </p:clrMapOvr>
</p:sld>
</file>