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e29c23a1f64f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e9256688404ef1"/>
  </p:sldMasterIdLst>
  <p:sldIdLst>
    <p:sldId xmlns:r="http://schemas.openxmlformats.org/officeDocument/2006/relationships" id="256" r:id="R981b73c4dbfd4c7e"/>
    <p:sldId xmlns:r="http://schemas.openxmlformats.org/officeDocument/2006/relationships" id="257" r:id="R0fcf6ec5e50042e5"/>
    <p:sldId xmlns:r="http://schemas.openxmlformats.org/officeDocument/2006/relationships" id="258" r:id="Rf1e2bd4a0deb44ff"/>
    <p:sldId xmlns:r="http://schemas.openxmlformats.org/officeDocument/2006/relationships" id="259" r:id="Ra2b90c70e7e842a2"/>
    <p:sldId xmlns:r="http://schemas.openxmlformats.org/officeDocument/2006/relationships" id="260" r:id="R1588c2a6b2fb41b2"/>
    <p:sldId xmlns:r="http://schemas.openxmlformats.org/officeDocument/2006/relationships" id="261" r:id="R9ffc79e0526b43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e9256688404ef1" /><Relationship Type="http://schemas.openxmlformats.org/officeDocument/2006/relationships/slide" Target="/ppt/slides/slide1.xml" Id="R981b73c4dbfd4c7e" /><Relationship Type="http://schemas.openxmlformats.org/officeDocument/2006/relationships/slide" Target="/ppt/slides/slide2.xml" Id="R0fcf6ec5e50042e5" /><Relationship Type="http://schemas.openxmlformats.org/officeDocument/2006/relationships/slide" Target="/ppt/slides/slide3.xml" Id="Rf1e2bd4a0deb44ff" /><Relationship Type="http://schemas.openxmlformats.org/officeDocument/2006/relationships/slide" Target="/ppt/slides/slide4.xml" Id="Ra2b90c70e7e842a2" /><Relationship Type="http://schemas.openxmlformats.org/officeDocument/2006/relationships/slide" Target="/ppt/slides/slide5.xml" Id="R1588c2a6b2fb41b2" /><Relationship Type="http://schemas.openxmlformats.org/officeDocument/2006/relationships/slide" Target="/ppt/slides/slide6.xml" Id="R9ffc79e0526b43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9e6958c1b043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2b1e4a45d4214" /><Relationship Type="http://schemas.openxmlformats.org/officeDocument/2006/relationships/theme" Target="/ppt/slideMasters/theme/theme1.xml" Id="Rfec7c2d59bb649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02b1e4a45d42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8bf48a59549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d693e4a4a4e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4beba91ba4a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0327b17784f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84441b1f04c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e342cf21240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TIPPING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TIPPING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54 468 000 000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7 621 000 000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8 038 000 000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485 000 000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9 330 000 000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Måsåbekkvegen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2315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e-post@norsk-tipping.no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