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fe6cb3955044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c2ac978b5144a1"/>
  </p:sldMasterIdLst>
  <p:sldIdLst>
    <p:sldId xmlns:r="http://schemas.openxmlformats.org/officeDocument/2006/relationships" id="256" r:id="R8e9c81dffea34354"/>
    <p:sldId xmlns:r="http://schemas.openxmlformats.org/officeDocument/2006/relationships" id="257" r:id="R36d9b80031364c50"/>
    <p:sldId xmlns:r="http://schemas.openxmlformats.org/officeDocument/2006/relationships" id="258" r:id="Rc203956e3fbe412c"/>
    <p:sldId xmlns:r="http://schemas.openxmlformats.org/officeDocument/2006/relationships" id="259" r:id="R3adf24ba91bb4a81"/>
    <p:sldId xmlns:r="http://schemas.openxmlformats.org/officeDocument/2006/relationships" id="260" r:id="Rab4cd99a585c4fa3"/>
    <p:sldId xmlns:r="http://schemas.openxmlformats.org/officeDocument/2006/relationships" id="261" r:id="Rd2679a6ff63a4765"/>
    <p:sldId xmlns:r="http://schemas.openxmlformats.org/officeDocument/2006/relationships" id="262" r:id="Rdca5622c58514d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2ac978b5144a1" /><Relationship Type="http://schemas.openxmlformats.org/officeDocument/2006/relationships/slide" Target="/ppt/slides/slide1.xml" Id="R8e9c81dffea34354" /><Relationship Type="http://schemas.openxmlformats.org/officeDocument/2006/relationships/slide" Target="/ppt/slides/slide2.xml" Id="R36d9b80031364c50" /><Relationship Type="http://schemas.openxmlformats.org/officeDocument/2006/relationships/slide" Target="/ppt/slides/slide3.xml" Id="Rc203956e3fbe412c" /><Relationship Type="http://schemas.openxmlformats.org/officeDocument/2006/relationships/slide" Target="/ppt/slides/slide4.xml" Id="R3adf24ba91bb4a81" /><Relationship Type="http://schemas.openxmlformats.org/officeDocument/2006/relationships/slide" Target="/ppt/slides/slide5.xml" Id="Rab4cd99a585c4fa3" /><Relationship Type="http://schemas.openxmlformats.org/officeDocument/2006/relationships/slide" Target="/ppt/slides/slide6.xml" Id="Rd2679a6ff63a4765" /><Relationship Type="http://schemas.openxmlformats.org/officeDocument/2006/relationships/slide" Target="/ppt/slides/slide7.xml" Id="Rdca5622c58514d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39fb9c809d4b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0c03290154a91" /><Relationship Type="http://schemas.openxmlformats.org/officeDocument/2006/relationships/theme" Target="/ppt/slideMasters/theme/theme1.xml" Id="Rb2d109d4cb7542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a0c03290154a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b631c81354c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a4539905349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58a7ef16f4a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8c340816141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e464ba74445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d2b2bb67a49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ae42fe85a4f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KD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32 783 770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32 848 510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KROHN-DALE LARS-MARTIN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 Nilsens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925 817 821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