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96c49a26145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feed8c9084533"/>
  </p:sldMasterIdLst>
  <p:sldIdLst>
    <p:sldId xmlns:r="http://schemas.openxmlformats.org/officeDocument/2006/relationships" id="256" r:id="Ra5c4d02297ad4e3c"/>
    <p:sldId xmlns:r="http://schemas.openxmlformats.org/officeDocument/2006/relationships" id="257" r:id="R4eca3bb0ab8e435e"/>
    <p:sldId xmlns:r="http://schemas.openxmlformats.org/officeDocument/2006/relationships" id="258" r:id="Rf6cef30393364631"/>
    <p:sldId xmlns:r="http://schemas.openxmlformats.org/officeDocument/2006/relationships" id="259" r:id="Rfd266ff97e0a4ef2"/>
    <p:sldId xmlns:r="http://schemas.openxmlformats.org/officeDocument/2006/relationships" id="260" r:id="Ra195179d8c5345a5"/>
    <p:sldId xmlns:r="http://schemas.openxmlformats.org/officeDocument/2006/relationships" id="261" r:id="R1cd61ec2f9c44f42"/>
    <p:sldId xmlns:r="http://schemas.openxmlformats.org/officeDocument/2006/relationships" id="262" r:id="Rd6ccdacf62e441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feed8c9084533" /><Relationship Type="http://schemas.openxmlformats.org/officeDocument/2006/relationships/slide" Target="/ppt/slides/slide1.xml" Id="Ra5c4d02297ad4e3c" /><Relationship Type="http://schemas.openxmlformats.org/officeDocument/2006/relationships/slide" Target="/ppt/slides/slide2.xml" Id="R4eca3bb0ab8e435e" /><Relationship Type="http://schemas.openxmlformats.org/officeDocument/2006/relationships/slide" Target="/ppt/slides/slide3.xml" Id="Rf6cef30393364631" /><Relationship Type="http://schemas.openxmlformats.org/officeDocument/2006/relationships/slide" Target="/ppt/slides/slide4.xml" Id="Rfd266ff97e0a4ef2" /><Relationship Type="http://schemas.openxmlformats.org/officeDocument/2006/relationships/slide" Target="/ppt/slides/slide5.xml" Id="Ra195179d8c5345a5" /><Relationship Type="http://schemas.openxmlformats.org/officeDocument/2006/relationships/slide" Target="/ppt/slides/slide6.xml" Id="R1cd61ec2f9c44f42" /><Relationship Type="http://schemas.openxmlformats.org/officeDocument/2006/relationships/slide" Target="/ppt/slides/slide7.xml" Id="Rd6ccdacf62e441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7e413ef394d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3be29e81240a8" /><Relationship Type="http://schemas.openxmlformats.org/officeDocument/2006/relationships/theme" Target="/ppt/slideMasters/theme/theme1.xml" Id="Re502fa3b5acc46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53be29e81240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361a87f6d4c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4ec831aaa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4b44d8a29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71c29be3e49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6935f40354f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1a64ff2114c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1a4dae50448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HJARTNES HOLDING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10 349 327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11 010 566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HJARTNES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Tveitevegen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925 809 462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