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a7f2088d1d4c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849146662c43f1"/>
  </p:sldMasterIdLst>
  <p:sldIdLst>
    <p:sldId xmlns:r="http://schemas.openxmlformats.org/officeDocument/2006/relationships" id="256" r:id="R1b16281126a44af6"/>
    <p:sldId xmlns:r="http://schemas.openxmlformats.org/officeDocument/2006/relationships" id="257" r:id="R20906226e6db427e"/>
    <p:sldId xmlns:r="http://schemas.openxmlformats.org/officeDocument/2006/relationships" id="258" r:id="R9442a991034e4185"/>
    <p:sldId xmlns:r="http://schemas.openxmlformats.org/officeDocument/2006/relationships" id="259" r:id="R4ece5e49c5aa4576"/>
    <p:sldId xmlns:r="http://schemas.openxmlformats.org/officeDocument/2006/relationships" id="260" r:id="R588b0b1bff4e463c"/>
    <p:sldId xmlns:r="http://schemas.openxmlformats.org/officeDocument/2006/relationships" id="261" r:id="Rd56c1973767b4bf1"/>
    <p:sldId xmlns:r="http://schemas.openxmlformats.org/officeDocument/2006/relationships" id="262" r:id="Rf779f0f77bd049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49146662c43f1" /><Relationship Type="http://schemas.openxmlformats.org/officeDocument/2006/relationships/slide" Target="/ppt/slides/slide1.xml" Id="R1b16281126a44af6" /><Relationship Type="http://schemas.openxmlformats.org/officeDocument/2006/relationships/slide" Target="/ppt/slides/slide2.xml" Id="R20906226e6db427e" /><Relationship Type="http://schemas.openxmlformats.org/officeDocument/2006/relationships/slide" Target="/ppt/slides/slide3.xml" Id="R9442a991034e4185" /><Relationship Type="http://schemas.openxmlformats.org/officeDocument/2006/relationships/slide" Target="/ppt/slides/slide4.xml" Id="R4ece5e49c5aa4576" /><Relationship Type="http://schemas.openxmlformats.org/officeDocument/2006/relationships/slide" Target="/ppt/slides/slide5.xml" Id="R588b0b1bff4e463c" /><Relationship Type="http://schemas.openxmlformats.org/officeDocument/2006/relationships/slide" Target="/ppt/slides/slide6.xml" Id="Rd56c1973767b4bf1" /><Relationship Type="http://schemas.openxmlformats.org/officeDocument/2006/relationships/slide" Target="/ppt/slides/slide7.xml" Id="Rf779f0f77bd049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a51977e72240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0f88804814b02" /><Relationship Type="http://schemas.openxmlformats.org/officeDocument/2006/relationships/theme" Target="/ppt/slideMasters/theme/theme1.xml" Id="Rfd31dc6075a148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d0f88804814b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ac994ec9540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d6944cf4542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1210453b64e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2dfd55b8647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327c39e404a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3ee892d4b46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38a7dee1044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MÆLEN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MÆLEN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MÆLEN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MÆLEN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MÆLEN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MÆLEN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−285 206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6 192 382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29 749 823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30 276 384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MÆLEN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MÆLEN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MÆLEN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 H0602, Breiviken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5042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MÆLEN AS</a:t>
            </a:r>
          </a:p>
        </p:txBody>
      </p:sp>
    </p:spTree>
  </p:cSld>
  <p:clrMapOvr>
    <a:masterClrMapping xmlns:a="http://schemas.openxmlformats.org/drawingml/2006/main"/>
  </p:clrMapOvr>
</p:sld>
</file>