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61e90a3bfc46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46260c808c4f36"/>
  </p:sldMasterIdLst>
  <p:sldIdLst>
    <p:sldId xmlns:r="http://schemas.openxmlformats.org/officeDocument/2006/relationships" id="256" r:id="Rc094ecb004934ebb"/>
    <p:sldId xmlns:r="http://schemas.openxmlformats.org/officeDocument/2006/relationships" id="257" r:id="R553bb27954ae4064"/>
    <p:sldId xmlns:r="http://schemas.openxmlformats.org/officeDocument/2006/relationships" id="258" r:id="R1834222a2f46485e"/>
    <p:sldId xmlns:r="http://schemas.openxmlformats.org/officeDocument/2006/relationships" id="259" r:id="R9315e15650034513"/>
    <p:sldId xmlns:r="http://schemas.openxmlformats.org/officeDocument/2006/relationships" id="260" r:id="Rb5ca732854ab482b"/>
    <p:sldId xmlns:r="http://schemas.openxmlformats.org/officeDocument/2006/relationships" id="261" r:id="Rcc39f36772fd48e1"/>
    <p:sldId xmlns:r="http://schemas.openxmlformats.org/officeDocument/2006/relationships" id="262" r:id="R86d7afad9ba74a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46260c808c4f36" /><Relationship Type="http://schemas.openxmlformats.org/officeDocument/2006/relationships/slide" Target="/ppt/slides/slide1.xml" Id="Rc094ecb004934ebb" /><Relationship Type="http://schemas.openxmlformats.org/officeDocument/2006/relationships/slide" Target="/ppt/slides/slide2.xml" Id="R553bb27954ae4064" /><Relationship Type="http://schemas.openxmlformats.org/officeDocument/2006/relationships/slide" Target="/ppt/slides/slide3.xml" Id="R1834222a2f46485e" /><Relationship Type="http://schemas.openxmlformats.org/officeDocument/2006/relationships/slide" Target="/ppt/slides/slide4.xml" Id="R9315e15650034513" /><Relationship Type="http://schemas.openxmlformats.org/officeDocument/2006/relationships/slide" Target="/ppt/slides/slide5.xml" Id="Rb5ca732854ab482b" /><Relationship Type="http://schemas.openxmlformats.org/officeDocument/2006/relationships/slide" Target="/ppt/slides/slide6.xml" Id="Rcc39f36772fd48e1" /><Relationship Type="http://schemas.openxmlformats.org/officeDocument/2006/relationships/slide" Target="/ppt/slides/slide7.xml" Id="R86d7afad9ba74a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64a8759bf746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4275721c44e76" /><Relationship Type="http://schemas.openxmlformats.org/officeDocument/2006/relationships/theme" Target="/ppt/slideMasters/theme/theme1.xml" Id="Rfb4382cab9dc4c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24275721c44e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f094f2ff149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f2a330a5e46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98c2917f04f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7a6a0b79e4d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5f55746bb48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ca7c155dd4e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0929ea9044a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STEINBAKKEN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3 738 449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77 757 953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80 262 542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DVERSNES EIRIN MONG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Kråkefjellveien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