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9e55220d6449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ba983b7352478d"/>
  </p:sldMasterIdLst>
  <p:sldIdLst>
    <p:sldId xmlns:r="http://schemas.openxmlformats.org/officeDocument/2006/relationships" id="256" r:id="R0b87e2fc25604ead"/>
    <p:sldId xmlns:r="http://schemas.openxmlformats.org/officeDocument/2006/relationships" id="257" r:id="R5dc2e4a0576c49c5"/>
    <p:sldId xmlns:r="http://schemas.openxmlformats.org/officeDocument/2006/relationships" id="258" r:id="R03ec3b0978e6408a"/>
    <p:sldId xmlns:r="http://schemas.openxmlformats.org/officeDocument/2006/relationships" id="259" r:id="Rfa2d13f0d69540b2"/>
    <p:sldId xmlns:r="http://schemas.openxmlformats.org/officeDocument/2006/relationships" id="260" r:id="R7d98e60567174f0a"/>
    <p:sldId xmlns:r="http://schemas.openxmlformats.org/officeDocument/2006/relationships" id="261" r:id="Ra543533fcc2b4cdd"/>
    <p:sldId xmlns:r="http://schemas.openxmlformats.org/officeDocument/2006/relationships" id="262" r:id="Ra331595e3e6740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ba983b7352478d" /><Relationship Type="http://schemas.openxmlformats.org/officeDocument/2006/relationships/slide" Target="/ppt/slides/slide1.xml" Id="R0b87e2fc25604ead" /><Relationship Type="http://schemas.openxmlformats.org/officeDocument/2006/relationships/slide" Target="/ppt/slides/slide2.xml" Id="R5dc2e4a0576c49c5" /><Relationship Type="http://schemas.openxmlformats.org/officeDocument/2006/relationships/slide" Target="/ppt/slides/slide3.xml" Id="R03ec3b0978e6408a" /><Relationship Type="http://schemas.openxmlformats.org/officeDocument/2006/relationships/slide" Target="/ppt/slides/slide4.xml" Id="Rfa2d13f0d69540b2" /><Relationship Type="http://schemas.openxmlformats.org/officeDocument/2006/relationships/slide" Target="/ppt/slides/slide5.xml" Id="R7d98e60567174f0a" /><Relationship Type="http://schemas.openxmlformats.org/officeDocument/2006/relationships/slide" Target="/ppt/slides/slide6.xml" Id="Ra543533fcc2b4cdd" /><Relationship Type="http://schemas.openxmlformats.org/officeDocument/2006/relationships/slide" Target="/ppt/slides/slide7.xml" Id="Ra331595e3e6740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ac547c18142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fa217605a4d8b" /><Relationship Type="http://schemas.openxmlformats.org/officeDocument/2006/relationships/theme" Target="/ppt/slideMasters/theme/theme1.xml" Id="Rbc5af2a5849a47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dfa217605a4d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14dc0028e44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7aebe8c124c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51d6646a347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c008d0ddd49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611c4d1bb4d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7d9c5ff7143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e7cf33b9e45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GS-SERVICE AS ble etablert [år] og holder til i 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Nordangervågen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5939 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