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856338a068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4be90d19e4238"/>
  </p:sldMasterIdLst>
  <p:sldIdLst>
    <p:sldId xmlns:r="http://schemas.openxmlformats.org/officeDocument/2006/relationships" id="256" r:id="R7043c36d06104d24"/>
    <p:sldId xmlns:r="http://schemas.openxmlformats.org/officeDocument/2006/relationships" id="257" r:id="Rc5deda3294194e68"/>
    <p:sldId xmlns:r="http://schemas.openxmlformats.org/officeDocument/2006/relationships" id="258" r:id="R12a7d8ae0f6d4e33"/>
    <p:sldId xmlns:r="http://schemas.openxmlformats.org/officeDocument/2006/relationships" id="259" r:id="Re470b574345d483c"/>
    <p:sldId xmlns:r="http://schemas.openxmlformats.org/officeDocument/2006/relationships" id="260" r:id="Re6360d4a6056439d"/>
    <p:sldId xmlns:r="http://schemas.openxmlformats.org/officeDocument/2006/relationships" id="261" r:id="Rbc1c4c73bc4940c9"/>
    <p:sldId xmlns:r="http://schemas.openxmlformats.org/officeDocument/2006/relationships" id="262" r:id="R443d55122cd2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4be90d19e4238" /><Relationship Type="http://schemas.openxmlformats.org/officeDocument/2006/relationships/slide" Target="/ppt/slides/slide1.xml" Id="R7043c36d06104d24" /><Relationship Type="http://schemas.openxmlformats.org/officeDocument/2006/relationships/slide" Target="/ppt/slides/slide2.xml" Id="Rc5deda3294194e68" /><Relationship Type="http://schemas.openxmlformats.org/officeDocument/2006/relationships/slide" Target="/ppt/slides/slide3.xml" Id="R12a7d8ae0f6d4e33" /><Relationship Type="http://schemas.openxmlformats.org/officeDocument/2006/relationships/slide" Target="/ppt/slides/slide4.xml" Id="Re470b574345d483c" /><Relationship Type="http://schemas.openxmlformats.org/officeDocument/2006/relationships/slide" Target="/ppt/slides/slide5.xml" Id="Re6360d4a6056439d" /><Relationship Type="http://schemas.openxmlformats.org/officeDocument/2006/relationships/slide" Target="/ppt/slides/slide6.xml" Id="Rbc1c4c73bc4940c9" /><Relationship Type="http://schemas.openxmlformats.org/officeDocument/2006/relationships/slide" Target="/ppt/slides/slide7.xml" Id="R443d55122cd2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008b4030e45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6342e38b4db1" /><Relationship Type="http://schemas.openxmlformats.org/officeDocument/2006/relationships/theme" Target="/ppt/slideMasters/theme/theme1.xml" Id="Ra744518173ab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56342e38b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9b8c0a0f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8edea8e0e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4ab2e5c72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a7c407ba4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b35f2232749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abdd3c159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eb040e3d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