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171f0e874a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ae7960d73048d4"/>
  </p:sldMasterIdLst>
  <p:sldIdLst>
    <p:sldId xmlns:r="http://schemas.openxmlformats.org/officeDocument/2006/relationships" id="256" r:id="Rec139cc9d74d4bc2"/>
    <p:sldId xmlns:r="http://schemas.openxmlformats.org/officeDocument/2006/relationships" id="257" r:id="R694bdcd6e8db4f71"/>
    <p:sldId xmlns:r="http://schemas.openxmlformats.org/officeDocument/2006/relationships" id="258" r:id="R19bf1880054e40bf"/>
    <p:sldId xmlns:r="http://schemas.openxmlformats.org/officeDocument/2006/relationships" id="259" r:id="Rf32cda726db343a5"/>
    <p:sldId xmlns:r="http://schemas.openxmlformats.org/officeDocument/2006/relationships" id="260" r:id="Re6cdbdb9f6d04e79"/>
    <p:sldId xmlns:r="http://schemas.openxmlformats.org/officeDocument/2006/relationships" id="261" r:id="R0b2d40716dd946e9"/>
    <p:sldId xmlns:r="http://schemas.openxmlformats.org/officeDocument/2006/relationships" id="262" r:id="Raa09f2080b5647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e7960d73048d4" /><Relationship Type="http://schemas.openxmlformats.org/officeDocument/2006/relationships/slide" Target="/ppt/slides/slide1.xml" Id="Rec139cc9d74d4bc2" /><Relationship Type="http://schemas.openxmlformats.org/officeDocument/2006/relationships/slide" Target="/ppt/slides/slide2.xml" Id="R694bdcd6e8db4f71" /><Relationship Type="http://schemas.openxmlformats.org/officeDocument/2006/relationships/slide" Target="/ppt/slides/slide3.xml" Id="R19bf1880054e40bf" /><Relationship Type="http://schemas.openxmlformats.org/officeDocument/2006/relationships/slide" Target="/ppt/slides/slide4.xml" Id="Rf32cda726db343a5" /><Relationship Type="http://schemas.openxmlformats.org/officeDocument/2006/relationships/slide" Target="/ppt/slides/slide5.xml" Id="Re6cdbdb9f6d04e79" /><Relationship Type="http://schemas.openxmlformats.org/officeDocument/2006/relationships/slide" Target="/ppt/slides/slide6.xml" Id="R0b2d40716dd946e9" /><Relationship Type="http://schemas.openxmlformats.org/officeDocument/2006/relationships/slide" Target="/ppt/slides/slide7.xml" Id="Raa09f2080b5647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aa7daedea46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ac44f6fc34575" /><Relationship Type="http://schemas.openxmlformats.org/officeDocument/2006/relationships/theme" Target="/ppt/slideMasters/theme/theme1.xml" Id="Rf4e8824aa573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6ac44f6fc3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2957a24c849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bd1df33b040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14ef1c20e4c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d35a235df43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903705ca246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47208ba434b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97b58e5574b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MICHELSEN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MICHELSEN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MICHELSEN SERVICE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MICHELSEN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MICHELSEN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MICHELSEN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1 712 450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311 417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MICHELSEN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MICHELSEN HENRIETTE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MICHELSEN SONDRE 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MICHELSEN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Ytrebygdsvegen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925 785 407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MICHELSEN SERVICE AS</a:t>
            </a:r>
          </a:p>
        </p:txBody>
      </p:sp>
    </p:spTree>
  </p:cSld>
  <p:clrMapOvr>
    <a:masterClrMapping xmlns:a="http://schemas.openxmlformats.org/drawingml/2006/main"/>
  </p:clrMapOvr>
</p:sld>
</file>