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112107f2c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0b696baa84ad7"/>
  </p:sldMasterIdLst>
  <p:sldIdLst>
    <p:sldId xmlns:r="http://schemas.openxmlformats.org/officeDocument/2006/relationships" id="256" r:id="Re7d01530f6164a53"/>
    <p:sldId xmlns:r="http://schemas.openxmlformats.org/officeDocument/2006/relationships" id="257" r:id="R29168fc624714a37"/>
    <p:sldId xmlns:r="http://schemas.openxmlformats.org/officeDocument/2006/relationships" id="258" r:id="R3b362156f4b543a4"/>
    <p:sldId xmlns:r="http://schemas.openxmlformats.org/officeDocument/2006/relationships" id="259" r:id="Rfdf8b48b40e9491d"/>
    <p:sldId xmlns:r="http://schemas.openxmlformats.org/officeDocument/2006/relationships" id="260" r:id="R4103a990f99d4ec7"/>
    <p:sldId xmlns:r="http://schemas.openxmlformats.org/officeDocument/2006/relationships" id="261" r:id="Rc0704b26c4614f2e"/>
    <p:sldId xmlns:r="http://schemas.openxmlformats.org/officeDocument/2006/relationships" id="262" r:id="R49e018aba6b1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0b696baa84ad7" /><Relationship Type="http://schemas.openxmlformats.org/officeDocument/2006/relationships/slide" Target="/ppt/slides/slide1.xml" Id="Re7d01530f6164a53" /><Relationship Type="http://schemas.openxmlformats.org/officeDocument/2006/relationships/slide" Target="/ppt/slides/slide2.xml" Id="R29168fc624714a37" /><Relationship Type="http://schemas.openxmlformats.org/officeDocument/2006/relationships/slide" Target="/ppt/slides/slide3.xml" Id="R3b362156f4b543a4" /><Relationship Type="http://schemas.openxmlformats.org/officeDocument/2006/relationships/slide" Target="/ppt/slides/slide4.xml" Id="Rfdf8b48b40e9491d" /><Relationship Type="http://schemas.openxmlformats.org/officeDocument/2006/relationships/slide" Target="/ppt/slides/slide5.xml" Id="R4103a990f99d4ec7" /><Relationship Type="http://schemas.openxmlformats.org/officeDocument/2006/relationships/slide" Target="/ppt/slides/slide6.xml" Id="Rc0704b26c4614f2e" /><Relationship Type="http://schemas.openxmlformats.org/officeDocument/2006/relationships/slide" Target="/ppt/slides/slide7.xml" Id="R49e018aba6b1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695d39c09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5175d2a642d8" /><Relationship Type="http://schemas.openxmlformats.org/officeDocument/2006/relationships/theme" Target="/ppt/slideMasters/theme/theme1.xml" Id="Ree533eeb0c3c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b5175d2a6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def0b2ad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559bbb12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35af5135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2f327a53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beea20e5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89ea76a4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d6b29d6a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NÆRINGSBYGG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NÆRINGSBYGG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BREKKE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NOR-MER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WP EIENDOMSUTVIKLING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NÆRINGSBYGG AS</a:t>
            </a:r>
          </a:p>
        </p:txBody>
      </p:sp>
    </p:spTree>
  </p:cSld>
  <p:clrMapOvr>
    <a:masterClrMapping xmlns:a="http://schemas.openxmlformats.org/drawingml/2006/main"/>
  </p:clrMapOvr>
</p:sld>
</file>