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a0fcf8e67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ab2b3ecdb414a"/>
  </p:sldMasterIdLst>
  <p:sldIdLst>
    <p:sldId xmlns:r="http://schemas.openxmlformats.org/officeDocument/2006/relationships" id="256" r:id="Rce5118dec4834ca8"/>
    <p:sldId xmlns:r="http://schemas.openxmlformats.org/officeDocument/2006/relationships" id="257" r:id="Ra31664ef46f047a2"/>
    <p:sldId xmlns:r="http://schemas.openxmlformats.org/officeDocument/2006/relationships" id="258" r:id="R7cb24a7ffd2f4884"/>
    <p:sldId xmlns:r="http://schemas.openxmlformats.org/officeDocument/2006/relationships" id="259" r:id="R4d31654faae54139"/>
    <p:sldId xmlns:r="http://schemas.openxmlformats.org/officeDocument/2006/relationships" id="260" r:id="Rc0ec7fde270f48bc"/>
    <p:sldId xmlns:r="http://schemas.openxmlformats.org/officeDocument/2006/relationships" id="261" r:id="Ra4a86e239818471b"/>
    <p:sldId xmlns:r="http://schemas.openxmlformats.org/officeDocument/2006/relationships" id="262" r:id="Rad91694001cf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ab2b3ecdb414a" /><Relationship Type="http://schemas.openxmlformats.org/officeDocument/2006/relationships/slide" Target="/ppt/slides/slide1.xml" Id="Rce5118dec4834ca8" /><Relationship Type="http://schemas.openxmlformats.org/officeDocument/2006/relationships/slide" Target="/ppt/slides/slide2.xml" Id="Ra31664ef46f047a2" /><Relationship Type="http://schemas.openxmlformats.org/officeDocument/2006/relationships/slide" Target="/ppt/slides/slide3.xml" Id="R7cb24a7ffd2f4884" /><Relationship Type="http://schemas.openxmlformats.org/officeDocument/2006/relationships/slide" Target="/ppt/slides/slide4.xml" Id="R4d31654faae54139" /><Relationship Type="http://schemas.openxmlformats.org/officeDocument/2006/relationships/slide" Target="/ppt/slides/slide5.xml" Id="Rc0ec7fde270f48bc" /><Relationship Type="http://schemas.openxmlformats.org/officeDocument/2006/relationships/slide" Target="/ppt/slides/slide6.xml" Id="Ra4a86e239818471b" /><Relationship Type="http://schemas.openxmlformats.org/officeDocument/2006/relationships/slide" Target="/ppt/slides/slide7.xml" Id="Rad91694001cf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5b040ffad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d6cce2e934d14" /><Relationship Type="http://schemas.openxmlformats.org/officeDocument/2006/relationships/theme" Target="/ppt/slideMasters/theme/theme1.xml" Id="Rcfbffd89162e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d6cce2e93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9171b98db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a0f96d96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4ea9ece5c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41eb13f04c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d16c0bcf641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8321ccf08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893730d8c47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ISELIN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ISELIN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ISELIN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Langkroken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925 757 276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ISELIN HOLDING AS</a:t>
            </a:r>
          </a:p>
        </p:txBody>
      </p:sp>
    </p:spTree>
  </p:cSld>
  <p:clrMapOvr>
    <a:masterClrMapping xmlns:a="http://schemas.openxmlformats.org/drawingml/2006/main"/>
  </p:clrMapOvr>
</p:sld>
</file>