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74731b2a7548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e73466db3a41b7"/>
  </p:sldMasterIdLst>
  <p:sldIdLst>
    <p:sldId xmlns:r="http://schemas.openxmlformats.org/officeDocument/2006/relationships" id="256" r:id="R300630afe3174646"/>
    <p:sldId xmlns:r="http://schemas.openxmlformats.org/officeDocument/2006/relationships" id="257" r:id="R106e74ae9d5340b7"/>
    <p:sldId xmlns:r="http://schemas.openxmlformats.org/officeDocument/2006/relationships" id="258" r:id="R6b3cd481dda940b7"/>
    <p:sldId xmlns:r="http://schemas.openxmlformats.org/officeDocument/2006/relationships" id="259" r:id="R1022e2a094a3473d"/>
    <p:sldId xmlns:r="http://schemas.openxmlformats.org/officeDocument/2006/relationships" id="260" r:id="Rd9723df517404e08"/>
    <p:sldId xmlns:r="http://schemas.openxmlformats.org/officeDocument/2006/relationships" id="261" r:id="Rc865bc0bd2bb44a2"/>
    <p:sldId xmlns:r="http://schemas.openxmlformats.org/officeDocument/2006/relationships" id="262" r:id="R56d06785770948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e73466db3a41b7" /><Relationship Type="http://schemas.openxmlformats.org/officeDocument/2006/relationships/slide" Target="/ppt/slides/slide1.xml" Id="R300630afe3174646" /><Relationship Type="http://schemas.openxmlformats.org/officeDocument/2006/relationships/slide" Target="/ppt/slides/slide2.xml" Id="R106e74ae9d5340b7" /><Relationship Type="http://schemas.openxmlformats.org/officeDocument/2006/relationships/slide" Target="/ppt/slides/slide3.xml" Id="R6b3cd481dda940b7" /><Relationship Type="http://schemas.openxmlformats.org/officeDocument/2006/relationships/slide" Target="/ppt/slides/slide4.xml" Id="R1022e2a094a3473d" /><Relationship Type="http://schemas.openxmlformats.org/officeDocument/2006/relationships/slide" Target="/ppt/slides/slide5.xml" Id="Rd9723df517404e08" /><Relationship Type="http://schemas.openxmlformats.org/officeDocument/2006/relationships/slide" Target="/ppt/slides/slide6.xml" Id="Rc865bc0bd2bb44a2" /><Relationship Type="http://schemas.openxmlformats.org/officeDocument/2006/relationships/slide" Target="/ppt/slides/slide7.xml" Id="R56d06785770948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6b1200842a4d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d29eeb3924911" /><Relationship Type="http://schemas.openxmlformats.org/officeDocument/2006/relationships/theme" Target="/ppt/slideMasters/theme/theme1.xml" Id="Reab222e11ff64e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9d29eeb39249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bc221baf54c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150fb3eee46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984db22bf45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aad10640949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18109a92a4d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e468b747f4d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42b7525864c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360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360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−167 762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308 146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NORBUTAS RAMUNAS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Jerikoveien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