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7c636284f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bac0d5b30e4426"/>
  </p:sldMasterIdLst>
  <p:sldIdLst>
    <p:sldId xmlns:r="http://schemas.openxmlformats.org/officeDocument/2006/relationships" id="256" r:id="R58b90d4b33bf4ff8"/>
    <p:sldId xmlns:r="http://schemas.openxmlformats.org/officeDocument/2006/relationships" id="257" r:id="R1ffc31c6e6f44293"/>
    <p:sldId xmlns:r="http://schemas.openxmlformats.org/officeDocument/2006/relationships" id="258" r:id="Rcb60dd2df0664237"/>
    <p:sldId xmlns:r="http://schemas.openxmlformats.org/officeDocument/2006/relationships" id="259" r:id="Rbcbf0213368542c8"/>
    <p:sldId xmlns:r="http://schemas.openxmlformats.org/officeDocument/2006/relationships" id="260" r:id="Refdc4f0c78ce4b8c"/>
    <p:sldId xmlns:r="http://schemas.openxmlformats.org/officeDocument/2006/relationships" id="261" r:id="R0affd8f74a084d9b"/>
    <p:sldId xmlns:r="http://schemas.openxmlformats.org/officeDocument/2006/relationships" id="262" r:id="Ra1f749cdc64246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ac0d5b30e4426" /><Relationship Type="http://schemas.openxmlformats.org/officeDocument/2006/relationships/slide" Target="/ppt/slides/slide1.xml" Id="R58b90d4b33bf4ff8" /><Relationship Type="http://schemas.openxmlformats.org/officeDocument/2006/relationships/slide" Target="/ppt/slides/slide2.xml" Id="R1ffc31c6e6f44293" /><Relationship Type="http://schemas.openxmlformats.org/officeDocument/2006/relationships/slide" Target="/ppt/slides/slide3.xml" Id="Rcb60dd2df0664237" /><Relationship Type="http://schemas.openxmlformats.org/officeDocument/2006/relationships/slide" Target="/ppt/slides/slide4.xml" Id="Rbcbf0213368542c8" /><Relationship Type="http://schemas.openxmlformats.org/officeDocument/2006/relationships/slide" Target="/ppt/slides/slide5.xml" Id="Refdc4f0c78ce4b8c" /><Relationship Type="http://schemas.openxmlformats.org/officeDocument/2006/relationships/slide" Target="/ppt/slides/slide6.xml" Id="R0affd8f74a084d9b" /><Relationship Type="http://schemas.openxmlformats.org/officeDocument/2006/relationships/slide" Target="/ppt/slides/slide7.xml" Id="Ra1f749cdc64246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15780fa6a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e29d126dd4576" /><Relationship Type="http://schemas.openxmlformats.org/officeDocument/2006/relationships/theme" Target="/ppt/slideMasters/theme/theme1.xml" Id="R36f70f63e2a9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1e29d126dd45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81713f1b042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1f74c627446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c8642100745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3a1ed619c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5968e025c48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865e4e35947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d82de3124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STEVEFISK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STEVEFISK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23 820 735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39 894 581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SETERLUND CHRISTIAN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Kristian Seterlund, Nordpolvegen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925 755 877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