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9b429988b14f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64f0e7f90b4a70"/>
  </p:sldMasterIdLst>
  <p:sldIdLst>
    <p:sldId xmlns:r="http://schemas.openxmlformats.org/officeDocument/2006/relationships" id="256" r:id="Rd431fed2cf4b4df6"/>
    <p:sldId xmlns:r="http://schemas.openxmlformats.org/officeDocument/2006/relationships" id="257" r:id="Re34cb0e0940f4f30"/>
    <p:sldId xmlns:r="http://schemas.openxmlformats.org/officeDocument/2006/relationships" id="258" r:id="Rddf72179701c4233"/>
    <p:sldId xmlns:r="http://schemas.openxmlformats.org/officeDocument/2006/relationships" id="259" r:id="R17849e7963774439"/>
    <p:sldId xmlns:r="http://schemas.openxmlformats.org/officeDocument/2006/relationships" id="260" r:id="R655eef23aad74ee7"/>
    <p:sldId xmlns:r="http://schemas.openxmlformats.org/officeDocument/2006/relationships" id="261" r:id="R4ba247763f69401c"/>
    <p:sldId xmlns:r="http://schemas.openxmlformats.org/officeDocument/2006/relationships" id="262" r:id="Rdbc146bdb9aa46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4f0e7f90b4a70" /><Relationship Type="http://schemas.openxmlformats.org/officeDocument/2006/relationships/slide" Target="/ppt/slides/slide1.xml" Id="Rd431fed2cf4b4df6" /><Relationship Type="http://schemas.openxmlformats.org/officeDocument/2006/relationships/slide" Target="/ppt/slides/slide2.xml" Id="Re34cb0e0940f4f30" /><Relationship Type="http://schemas.openxmlformats.org/officeDocument/2006/relationships/slide" Target="/ppt/slides/slide3.xml" Id="Rddf72179701c4233" /><Relationship Type="http://schemas.openxmlformats.org/officeDocument/2006/relationships/slide" Target="/ppt/slides/slide4.xml" Id="R17849e7963774439" /><Relationship Type="http://schemas.openxmlformats.org/officeDocument/2006/relationships/slide" Target="/ppt/slides/slide5.xml" Id="R655eef23aad74ee7" /><Relationship Type="http://schemas.openxmlformats.org/officeDocument/2006/relationships/slide" Target="/ppt/slides/slide6.xml" Id="R4ba247763f69401c" /><Relationship Type="http://schemas.openxmlformats.org/officeDocument/2006/relationships/slide" Target="/ppt/slides/slide7.xml" Id="Rdbc146bdb9aa46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e26f86ddb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46eaba31d4680" /><Relationship Type="http://schemas.openxmlformats.org/officeDocument/2006/relationships/theme" Target="/ppt/slideMasters/theme/theme1.xml" Id="Ra68e8e92140941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646eaba31d46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2a9eedacf4c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bdd62581345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1d17cca42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d01fd433e41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b1db6e56f4e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bfb8e69ec44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1dae1e7f747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