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3cf1363c844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7143ebf804c89"/>
  </p:sldMasterIdLst>
  <p:sldIdLst>
    <p:sldId xmlns:r="http://schemas.openxmlformats.org/officeDocument/2006/relationships" id="256" r:id="R27c7b090d1774cbe"/>
    <p:sldId xmlns:r="http://schemas.openxmlformats.org/officeDocument/2006/relationships" id="257" r:id="R79133e162936409f"/>
    <p:sldId xmlns:r="http://schemas.openxmlformats.org/officeDocument/2006/relationships" id="258" r:id="R75c23f2323694de5"/>
    <p:sldId xmlns:r="http://schemas.openxmlformats.org/officeDocument/2006/relationships" id="259" r:id="R29ff5ce8d36846ba"/>
    <p:sldId xmlns:r="http://schemas.openxmlformats.org/officeDocument/2006/relationships" id="260" r:id="R615faddc55cb4bae"/>
    <p:sldId xmlns:r="http://schemas.openxmlformats.org/officeDocument/2006/relationships" id="261" r:id="R33fdce72cd144711"/>
    <p:sldId xmlns:r="http://schemas.openxmlformats.org/officeDocument/2006/relationships" id="262" r:id="Rbb106eef3a63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7143ebf804c89" /><Relationship Type="http://schemas.openxmlformats.org/officeDocument/2006/relationships/slide" Target="/ppt/slides/slide1.xml" Id="R27c7b090d1774cbe" /><Relationship Type="http://schemas.openxmlformats.org/officeDocument/2006/relationships/slide" Target="/ppt/slides/slide2.xml" Id="R79133e162936409f" /><Relationship Type="http://schemas.openxmlformats.org/officeDocument/2006/relationships/slide" Target="/ppt/slides/slide3.xml" Id="R75c23f2323694de5" /><Relationship Type="http://schemas.openxmlformats.org/officeDocument/2006/relationships/slide" Target="/ppt/slides/slide4.xml" Id="R29ff5ce8d36846ba" /><Relationship Type="http://schemas.openxmlformats.org/officeDocument/2006/relationships/slide" Target="/ppt/slides/slide5.xml" Id="R615faddc55cb4bae" /><Relationship Type="http://schemas.openxmlformats.org/officeDocument/2006/relationships/slide" Target="/ppt/slides/slide6.xml" Id="R33fdce72cd144711" /><Relationship Type="http://schemas.openxmlformats.org/officeDocument/2006/relationships/slide" Target="/ppt/slides/slide7.xml" Id="Rbb106eef3a63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6569d451e4e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f6cc9c13a4a10" /><Relationship Type="http://schemas.openxmlformats.org/officeDocument/2006/relationships/theme" Target="/ppt/slideMasters/theme/theme1.xml" Id="Rd8345482ec964a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f6cc9c13a4a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1c844179f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299d24656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ec6859c60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5bb175425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5f90ab81649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89ff20d7747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8068d5bd54e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VANDAOCONSULT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VANDAOCONSULT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−813 974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1 199 388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VANDAO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Svelleveien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VANDAOCONSULT AS</a:t>
            </a:r>
          </a:p>
        </p:txBody>
      </p:sp>
    </p:spTree>
  </p:cSld>
  <p:clrMapOvr>
    <a:masterClrMapping xmlns:a="http://schemas.openxmlformats.org/drawingml/2006/main"/>
  </p:clrMapOvr>
</p:sld>
</file>