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e4e545366b4a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e0bb13b578420a"/>
  </p:sldMasterIdLst>
  <p:sldIdLst>
    <p:sldId xmlns:r="http://schemas.openxmlformats.org/officeDocument/2006/relationships" id="256" r:id="R77543bded3764e2e"/>
    <p:sldId xmlns:r="http://schemas.openxmlformats.org/officeDocument/2006/relationships" id="257" r:id="R7d0e9bcbce4e4d01"/>
    <p:sldId xmlns:r="http://schemas.openxmlformats.org/officeDocument/2006/relationships" id="258" r:id="R44524eac747a470f"/>
    <p:sldId xmlns:r="http://schemas.openxmlformats.org/officeDocument/2006/relationships" id="259" r:id="Rf3795b5124774511"/>
    <p:sldId xmlns:r="http://schemas.openxmlformats.org/officeDocument/2006/relationships" id="260" r:id="Rdb7a631910e64d01"/>
    <p:sldId xmlns:r="http://schemas.openxmlformats.org/officeDocument/2006/relationships" id="261" r:id="R7315f95a8ced48b7"/>
    <p:sldId xmlns:r="http://schemas.openxmlformats.org/officeDocument/2006/relationships" id="262" r:id="Rb884239cbdd34d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e0bb13b578420a" /><Relationship Type="http://schemas.openxmlformats.org/officeDocument/2006/relationships/slide" Target="/ppt/slides/slide1.xml" Id="R77543bded3764e2e" /><Relationship Type="http://schemas.openxmlformats.org/officeDocument/2006/relationships/slide" Target="/ppt/slides/slide2.xml" Id="R7d0e9bcbce4e4d01" /><Relationship Type="http://schemas.openxmlformats.org/officeDocument/2006/relationships/slide" Target="/ppt/slides/slide3.xml" Id="R44524eac747a470f" /><Relationship Type="http://schemas.openxmlformats.org/officeDocument/2006/relationships/slide" Target="/ppt/slides/slide4.xml" Id="Rf3795b5124774511" /><Relationship Type="http://schemas.openxmlformats.org/officeDocument/2006/relationships/slide" Target="/ppt/slides/slide5.xml" Id="Rdb7a631910e64d01" /><Relationship Type="http://schemas.openxmlformats.org/officeDocument/2006/relationships/slide" Target="/ppt/slides/slide6.xml" Id="R7315f95a8ced48b7" /><Relationship Type="http://schemas.openxmlformats.org/officeDocument/2006/relationships/slide" Target="/ppt/slides/slide7.xml" Id="Rb884239cbdd34d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9427efd1764b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171a6bc304f0a" /><Relationship Type="http://schemas.openxmlformats.org/officeDocument/2006/relationships/theme" Target="/ppt/slideMasters/theme/theme1.xml" Id="R546e2ae68fb54e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0171a6bc304f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e992b831b46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67fe0083b4e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3d60215c644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dc68521554a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b8d39a2eb4b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3fe96654c4a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50afd9ab047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AH-TECH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AH-TECH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14 352 516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3 010 968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2 330 799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3 633 360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7 267 983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LKH HOLDING AS  –  36,7 %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TAACON AS  –  36,7 %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FLØY MEK AS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LINDBLOM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Lumberveien 51U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925 722 049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