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0ca37b559649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8fc8d31d5944c4"/>
  </p:sldMasterIdLst>
  <p:sldIdLst>
    <p:sldId xmlns:r="http://schemas.openxmlformats.org/officeDocument/2006/relationships" id="256" r:id="R483e48e3cf6f4d5f"/>
    <p:sldId xmlns:r="http://schemas.openxmlformats.org/officeDocument/2006/relationships" id="257" r:id="R6035bb2609f84c18"/>
    <p:sldId xmlns:r="http://schemas.openxmlformats.org/officeDocument/2006/relationships" id="258" r:id="R4d180fd69d2d4490"/>
    <p:sldId xmlns:r="http://schemas.openxmlformats.org/officeDocument/2006/relationships" id="259" r:id="Rfc944fb6b8b34a66"/>
    <p:sldId xmlns:r="http://schemas.openxmlformats.org/officeDocument/2006/relationships" id="260" r:id="Rf1165a0dc4124a2e"/>
    <p:sldId xmlns:r="http://schemas.openxmlformats.org/officeDocument/2006/relationships" id="261" r:id="R402efd748dd64942"/>
    <p:sldId xmlns:r="http://schemas.openxmlformats.org/officeDocument/2006/relationships" id="262" r:id="Rd6a66e09eb354e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8fc8d31d5944c4" /><Relationship Type="http://schemas.openxmlformats.org/officeDocument/2006/relationships/slide" Target="/ppt/slides/slide1.xml" Id="R483e48e3cf6f4d5f" /><Relationship Type="http://schemas.openxmlformats.org/officeDocument/2006/relationships/slide" Target="/ppt/slides/slide2.xml" Id="R6035bb2609f84c18" /><Relationship Type="http://schemas.openxmlformats.org/officeDocument/2006/relationships/slide" Target="/ppt/slides/slide3.xml" Id="R4d180fd69d2d4490" /><Relationship Type="http://schemas.openxmlformats.org/officeDocument/2006/relationships/slide" Target="/ppt/slides/slide4.xml" Id="Rfc944fb6b8b34a66" /><Relationship Type="http://schemas.openxmlformats.org/officeDocument/2006/relationships/slide" Target="/ppt/slides/slide5.xml" Id="Rf1165a0dc4124a2e" /><Relationship Type="http://schemas.openxmlformats.org/officeDocument/2006/relationships/slide" Target="/ppt/slides/slide6.xml" Id="R402efd748dd64942" /><Relationship Type="http://schemas.openxmlformats.org/officeDocument/2006/relationships/slide" Target="/ppt/slides/slide7.xml" Id="Rd6a66e09eb354e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ba7ed1dd144a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37c6d0244470e" /><Relationship Type="http://schemas.openxmlformats.org/officeDocument/2006/relationships/theme" Target="/ppt/slideMasters/theme/theme1.xml" Id="R23f80f01bef24a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437c6d024447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276e4f8ab4f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681e3efae4e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bbac1b5c847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393deab9f41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3d5a657aa4c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78f14db244b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8c8e2f6284c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NINA FROGNER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FROGNER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NINA FROGNER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FROGNER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FROGNER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FROGNER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178 543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566 055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FROGNER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FROGNER NINA THERESE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FROGNER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925 710 121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FROGNER INVEST AS</a:t>
            </a:r>
          </a:p>
        </p:txBody>
      </p:sp>
    </p:spTree>
  </p:cSld>
  <p:clrMapOvr>
    <a:masterClrMapping xmlns:a="http://schemas.openxmlformats.org/drawingml/2006/main"/>
  </p:clrMapOvr>
</p:sld>
</file>