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5538b02e340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ab4de0dd554baa"/>
  </p:sldMasterIdLst>
  <p:sldIdLst>
    <p:sldId xmlns:r="http://schemas.openxmlformats.org/officeDocument/2006/relationships" id="256" r:id="Rdd67d744f5a54085"/>
    <p:sldId xmlns:r="http://schemas.openxmlformats.org/officeDocument/2006/relationships" id="257" r:id="Rfc12ae16b8f54a9e"/>
    <p:sldId xmlns:r="http://schemas.openxmlformats.org/officeDocument/2006/relationships" id="258" r:id="R99bcb281e93348a5"/>
    <p:sldId xmlns:r="http://schemas.openxmlformats.org/officeDocument/2006/relationships" id="259" r:id="R60bf5fe98c414603"/>
    <p:sldId xmlns:r="http://schemas.openxmlformats.org/officeDocument/2006/relationships" id="260" r:id="R278d525bc6a74b17"/>
    <p:sldId xmlns:r="http://schemas.openxmlformats.org/officeDocument/2006/relationships" id="261" r:id="R8a098fc304ed4de0"/>
    <p:sldId xmlns:r="http://schemas.openxmlformats.org/officeDocument/2006/relationships" id="262" r:id="Rb7780d38c4ca45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b4de0dd554baa" /><Relationship Type="http://schemas.openxmlformats.org/officeDocument/2006/relationships/slide" Target="/ppt/slides/slide1.xml" Id="Rdd67d744f5a54085" /><Relationship Type="http://schemas.openxmlformats.org/officeDocument/2006/relationships/slide" Target="/ppt/slides/slide2.xml" Id="Rfc12ae16b8f54a9e" /><Relationship Type="http://schemas.openxmlformats.org/officeDocument/2006/relationships/slide" Target="/ppt/slides/slide3.xml" Id="R99bcb281e93348a5" /><Relationship Type="http://schemas.openxmlformats.org/officeDocument/2006/relationships/slide" Target="/ppt/slides/slide4.xml" Id="R60bf5fe98c414603" /><Relationship Type="http://schemas.openxmlformats.org/officeDocument/2006/relationships/slide" Target="/ppt/slides/slide5.xml" Id="R278d525bc6a74b17" /><Relationship Type="http://schemas.openxmlformats.org/officeDocument/2006/relationships/slide" Target="/ppt/slides/slide6.xml" Id="R8a098fc304ed4de0" /><Relationship Type="http://schemas.openxmlformats.org/officeDocument/2006/relationships/slide" Target="/ppt/slides/slide7.xml" Id="Rb7780d38c4ca45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d80c73faf41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026f915204509" /><Relationship Type="http://schemas.openxmlformats.org/officeDocument/2006/relationships/theme" Target="/ppt/slideMasters/theme/theme1.xml" Id="R353c7480257b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026f91520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2f106b865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486d05a3840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aa098192248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a8237d173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3c696a03b42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44b852cf243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91c1a761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