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c5c0bf3d149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7b6e98ae4442e"/>
  </p:sldMasterIdLst>
  <p:sldIdLst>
    <p:sldId xmlns:r="http://schemas.openxmlformats.org/officeDocument/2006/relationships" id="256" r:id="Rbae6a57b7aee4365"/>
    <p:sldId xmlns:r="http://schemas.openxmlformats.org/officeDocument/2006/relationships" id="257" r:id="R4dceb865078f491c"/>
    <p:sldId xmlns:r="http://schemas.openxmlformats.org/officeDocument/2006/relationships" id="258" r:id="R01143a1a992345da"/>
    <p:sldId xmlns:r="http://schemas.openxmlformats.org/officeDocument/2006/relationships" id="259" r:id="Rbc75938b062d423d"/>
    <p:sldId xmlns:r="http://schemas.openxmlformats.org/officeDocument/2006/relationships" id="260" r:id="Rb01d478edd0242b6"/>
    <p:sldId xmlns:r="http://schemas.openxmlformats.org/officeDocument/2006/relationships" id="261" r:id="R3faace06b1f140a0"/>
    <p:sldId xmlns:r="http://schemas.openxmlformats.org/officeDocument/2006/relationships" id="262" r:id="R39cfe0407ca8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7b6e98ae4442e" /><Relationship Type="http://schemas.openxmlformats.org/officeDocument/2006/relationships/slide" Target="/ppt/slides/slide1.xml" Id="Rbae6a57b7aee4365" /><Relationship Type="http://schemas.openxmlformats.org/officeDocument/2006/relationships/slide" Target="/ppt/slides/slide2.xml" Id="R4dceb865078f491c" /><Relationship Type="http://schemas.openxmlformats.org/officeDocument/2006/relationships/slide" Target="/ppt/slides/slide3.xml" Id="R01143a1a992345da" /><Relationship Type="http://schemas.openxmlformats.org/officeDocument/2006/relationships/slide" Target="/ppt/slides/slide4.xml" Id="Rbc75938b062d423d" /><Relationship Type="http://schemas.openxmlformats.org/officeDocument/2006/relationships/slide" Target="/ppt/slides/slide5.xml" Id="Rb01d478edd0242b6" /><Relationship Type="http://schemas.openxmlformats.org/officeDocument/2006/relationships/slide" Target="/ppt/slides/slide6.xml" Id="R3faace06b1f140a0" /><Relationship Type="http://schemas.openxmlformats.org/officeDocument/2006/relationships/slide" Target="/ppt/slides/slide7.xml" Id="R39cfe0407ca8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d65366f88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4b421dfa54d05" /><Relationship Type="http://schemas.openxmlformats.org/officeDocument/2006/relationships/theme" Target="/ppt/slideMasters/theme/theme1.xml" Id="Rafdaa9284ef44b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14b421dfa5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237f3ae26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50f66360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6d3abe06e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57041e7d8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fb7de2d8c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c66898744a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ab64abb9c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