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6ee052d2d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6d0bb8dae469b"/>
  </p:sldMasterIdLst>
  <p:sldIdLst>
    <p:sldId xmlns:r="http://schemas.openxmlformats.org/officeDocument/2006/relationships" id="256" r:id="R49b4d49d35174b98"/>
    <p:sldId xmlns:r="http://schemas.openxmlformats.org/officeDocument/2006/relationships" id="257" r:id="R5f31a641a57b4df2"/>
    <p:sldId xmlns:r="http://schemas.openxmlformats.org/officeDocument/2006/relationships" id="258" r:id="R9813a1ef1db24f0e"/>
    <p:sldId xmlns:r="http://schemas.openxmlformats.org/officeDocument/2006/relationships" id="259" r:id="R15d9d76958f445b9"/>
    <p:sldId xmlns:r="http://schemas.openxmlformats.org/officeDocument/2006/relationships" id="260" r:id="R5ed842cf309645e3"/>
    <p:sldId xmlns:r="http://schemas.openxmlformats.org/officeDocument/2006/relationships" id="261" r:id="R2697b64293bf4b93"/>
    <p:sldId xmlns:r="http://schemas.openxmlformats.org/officeDocument/2006/relationships" id="262" r:id="R6f8281ea22444d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6d0bb8dae469b" /><Relationship Type="http://schemas.openxmlformats.org/officeDocument/2006/relationships/slide" Target="/ppt/slides/slide1.xml" Id="R49b4d49d35174b98" /><Relationship Type="http://schemas.openxmlformats.org/officeDocument/2006/relationships/slide" Target="/ppt/slides/slide2.xml" Id="R5f31a641a57b4df2" /><Relationship Type="http://schemas.openxmlformats.org/officeDocument/2006/relationships/slide" Target="/ppt/slides/slide3.xml" Id="R9813a1ef1db24f0e" /><Relationship Type="http://schemas.openxmlformats.org/officeDocument/2006/relationships/slide" Target="/ppt/slides/slide4.xml" Id="R15d9d76958f445b9" /><Relationship Type="http://schemas.openxmlformats.org/officeDocument/2006/relationships/slide" Target="/ppt/slides/slide5.xml" Id="R5ed842cf309645e3" /><Relationship Type="http://schemas.openxmlformats.org/officeDocument/2006/relationships/slide" Target="/ppt/slides/slide6.xml" Id="R2697b64293bf4b93" /><Relationship Type="http://schemas.openxmlformats.org/officeDocument/2006/relationships/slide" Target="/ppt/slides/slide7.xml" Id="R6f8281ea22444d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6748e9cbe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643ae158c49d1" /><Relationship Type="http://schemas.openxmlformats.org/officeDocument/2006/relationships/theme" Target="/ppt/slideMasters/theme/theme1.xml" Id="Rf0c1483ef3ce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d643ae158c49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cb29db52049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5d0a96c5643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fb7417398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4be9cd18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c6f975e3241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cdf9d6534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f0e0a807a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HENSOL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952 768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 FREDRIK GARSHOL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Ridderhatten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925 656 186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