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360b5b8dd64e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2494f82a774a62"/>
  </p:sldMasterIdLst>
  <p:sldIdLst>
    <p:sldId xmlns:r="http://schemas.openxmlformats.org/officeDocument/2006/relationships" id="256" r:id="R2edb1c1483384d3d"/>
    <p:sldId xmlns:r="http://schemas.openxmlformats.org/officeDocument/2006/relationships" id="257" r:id="R6858db0d22ae4698"/>
    <p:sldId xmlns:r="http://schemas.openxmlformats.org/officeDocument/2006/relationships" id="258" r:id="R9f6bdc3110fa4675"/>
    <p:sldId xmlns:r="http://schemas.openxmlformats.org/officeDocument/2006/relationships" id="259" r:id="Rb982721716cc4b9d"/>
    <p:sldId xmlns:r="http://schemas.openxmlformats.org/officeDocument/2006/relationships" id="260" r:id="R5be16309781a4e72"/>
    <p:sldId xmlns:r="http://schemas.openxmlformats.org/officeDocument/2006/relationships" id="261" r:id="R587a1012ace14b22"/>
    <p:sldId xmlns:r="http://schemas.openxmlformats.org/officeDocument/2006/relationships" id="262" r:id="R479fc47c8cf344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494f82a774a62" /><Relationship Type="http://schemas.openxmlformats.org/officeDocument/2006/relationships/slide" Target="/ppt/slides/slide1.xml" Id="R2edb1c1483384d3d" /><Relationship Type="http://schemas.openxmlformats.org/officeDocument/2006/relationships/slide" Target="/ppt/slides/slide2.xml" Id="R6858db0d22ae4698" /><Relationship Type="http://schemas.openxmlformats.org/officeDocument/2006/relationships/slide" Target="/ppt/slides/slide3.xml" Id="R9f6bdc3110fa4675" /><Relationship Type="http://schemas.openxmlformats.org/officeDocument/2006/relationships/slide" Target="/ppt/slides/slide4.xml" Id="Rb982721716cc4b9d" /><Relationship Type="http://schemas.openxmlformats.org/officeDocument/2006/relationships/slide" Target="/ppt/slides/slide5.xml" Id="R5be16309781a4e72" /><Relationship Type="http://schemas.openxmlformats.org/officeDocument/2006/relationships/slide" Target="/ppt/slides/slide6.xml" Id="R587a1012ace14b22" /><Relationship Type="http://schemas.openxmlformats.org/officeDocument/2006/relationships/slide" Target="/ppt/slides/slide7.xml" Id="R479fc47c8cf344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eb8ebf79c43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fe736c13f4498" /><Relationship Type="http://schemas.openxmlformats.org/officeDocument/2006/relationships/theme" Target="/ppt/slideMasters/theme/theme1.xml" Id="Rb58ae253fa0a43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dfe736c13f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8baeaa59146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1c3667b024e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28b49845d49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4ba04f04847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cf674afc242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67087245e41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159e036de4e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GV VENTURES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 VENTURES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179 513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