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6424e7f86a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f8262110a4fc9"/>
  </p:sldMasterIdLst>
  <p:sldIdLst>
    <p:sldId xmlns:r="http://schemas.openxmlformats.org/officeDocument/2006/relationships" id="256" r:id="R9c726d5bf3dd45c8"/>
    <p:sldId xmlns:r="http://schemas.openxmlformats.org/officeDocument/2006/relationships" id="257" r:id="R621393f993284ba2"/>
    <p:sldId xmlns:r="http://schemas.openxmlformats.org/officeDocument/2006/relationships" id="258" r:id="Re2e93ee7d605479e"/>
    <p:sldId xmlns:r="http://schemas.openxmlformats.org/officeDocument/2006/relationships" id="259" r:id="R1035ff03268e460f"/>
    <p:sldId xmlns:r="http://schemas.openxmlformats.org/officeDocument/2006/relationships" id="260" r:id="Rc029b7ed25bc4158"/>
    <p:sldId xmlns:r="http://schemas.openxmlformats.org/officeDocument/2006/relationships" id="261" r:id="R565ec61c0e864747"/>
    <p:sldId xmlns:r="http://schemas.openxmlformats.org/officeDocument/2006/relationships" id="262" r:id="R2d405e875a86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f8262110a4fc9" /><Relationship Type="http://schemas.openxmlformats.org/officeDocument/2006/relationships/slide" Target="/ppt/slides/slide1.xml" Id="R9c726d5bf3dd45c8" /><Relationship Type="http://schemas.openxmlformats.org/officeDocument/2006/relationships/slide" Target="/ppt/slides/slide2.xml" Id="R621393f993284ba2" /><Relationship Type="http://schemas.openxmlformats.org/officeDocument/2006/relationships/slide" Target="/ppt/slides/slide3.xml" Id="Re2e93ee7d605479e" /><Relationship Type="http://schemas.openxmlformats.org/officeDocument/2006/relationships/slide" Target="/ppt/slides/slide4.xml" Id="R1035ff03268e460f" /><Relationship Type="http://schemas.openxmlformats.org/officeDocument/2006/relationships/slide" Target="/ppt/slides/slide5.xml" Id="Rc029b7ed25bc4158" /><Relationship Type="http://schemas.openxmlformats.org/officeDocument/2006/relationships/slide" Target="/ppt/slides/slide6.xml" Id="R565ec61c0e864747" /><Relationship Type="http://schemas.openxmlformats.org/officeDocument/2006/relationships/slide" Target="/ppt/slides/slide7.xml" Id="R2d405e875a86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26a9d6dac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cb630586e4df4" /><Relationship Type="http://schemas.openxmlformats.org/officeDocument/2006/relationships/theme" Target="/ppt/slideMasters/theme/theme1.xml" Id="Rdaca9adabdba46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cb630586e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4f38dd8f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15618d4343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5bfa5dcc0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fe96e091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173ced9ec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14fb9690f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2419d42b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